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7.xml" ContentType="application/vnd.openxmlformats-officedocument.theme+xml"/>
  <Override PartName="/ppt/slideLayouts/slideLayout46.xml" ContentType="application/vnd.openxmlformats-officedocument.presentationml.slideLayout+xml"/>
  <Override PartName="/ppt/theme/theme8.xml" ContentType="application/vnd.openxmlformats-officedocument.theme+xml"/>
  <Override PartName="/ppt/slideLayouts/slideLayout47.xml" ContentType="application/vnd.openxmlformats-officedocument.presentationml.slideLayout+xml"/>
  <Override PartName="/ppt/theme/theme9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2" r:id="rId5"/>
    <p:sldMasterId id="2147483686" r:id="rId6"/>
    <p:sldMasterId id="2147483700" r:id="rId7"/>
    <p:sldMasterId id="2147483714" r:id="rId8"/>
    <p:sldMasterId id="2147483728" r:id="rId9"/>
    <p:sldMasterId id="2147483731" r:id="rId10"/>
    <p:sldMasterId id="2147483734" r:id="rId11"/>
    <p:sldMasterId id="2147483736" r:id="rId12"/>
    <p:sldMasterId id="2147483739" r:id="rId13"/>
  </p:sldMasterIdLst>
  <p:notesMasterIdLst>
    <p:notesMasterId r:id="rId29"/>
  </p:notesMasterIdLst>
  <p:sldIdLst>
    <p:sldId id="273" r:id="rId14"/>
    <p:sldId id="2147468903" r:id="rId15"/>
    <p:sldId id="317" r:id="rId16"/>
    <p:sldId id="336" r:id="rId17"/>
    <p:sldId id="2147468915" r:id="rId18"/>
    <p:sldId id="4725" r:id="rId19"/>
    <p:sldId id="2147468919" r:id="rId20"/>
    <p:sldId id="2147468918" r:id="rId21"/>
    <p:sldId id="261" r:id="rId22"/>
    <p:sldId id="340" r:id="rId23"/>
    <p:sldId id="905995419" r:id="rId24"/>
    <p:sldId id="905995399" r:id="rId25"/>
    <p:sldId id="2147468921" r:id="rId26"/>
    <p:sldId id="2147468920" r:id="rId27"/>
    <p:sldId id="214746891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6E557F-4E52-40A4-9354-111FCF869D72}">
          <p14:sldIdLst>
            <p14:sldId id="273"/>
            <p14:sldId id="2147468903"/>
            <p14:sldId id="317"/>
            <p14:sldId id="336"/>
            <p14:sldId id="2147468915"/>
            <p14:sldId id="4725"/>
            <p14:sldId id="2147468919"/>
            <p14:sldId id="2147468918"/>
            <p14:sldId id="261"/>
            <p14:sldId id="340"/>
            <p14:sldId id="905995419"/>
            <p14:sldId id="905995399"/>
            <p14:sldId id="2147468921"/>
            <p14:sldId id="2147468920"/>
            <p14:sldId id="21474689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4D9EC3"/>
    <a:srgbClr val="5B5B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3675-17B6-D5BC-BB9B-792C4916FDC4}" v="58" dt="2024-09-18T19:46:26.932"/>
    <p1510:client id="{C111218E-28ED-3228-7E74-A8F63A256D10}" v="634" dt="2024-09-18T21:04:13.6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2632" autoAdjust="0"/>
  </p:normalViewPr>
  <p:slideViewPr>
    <p:cSldViewPr snapToGrid="0">
      <p:cViewPr varScale="1">
        <p:scale>
          <a:sx n="119" d="100"/>
          <a:sy n="119" d="100"/>
        </p:scale>
        <p:origin x="8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presProps" Target="presProp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Kee, Shane" userId="S::shane.mckee@belfasttrust.hscni.net::9dfcb0a3-e4d8-400f-9e1b-6b8fd0e0a9ac" providerId="AD" clId="Web-{05FC3675-17B6-D5BC-BB9B-792C4916FDC4}"/>
    <pc:docChg chg="addSld delSld modSld sldOrd delSection modSection">
      <pc:chgData name="McKee, Shane" userId="S::shane.mckee@belfasttrust.hscni.net::9dfcb0a3-e4d8-400f-9e1b-6b8fd0e0a9ac" providerId="AD" clId="Web-{05FC3675-17B6-D5BC-BB9B-792C4916FDC4}" dt="2024-09-18T19:46:26.932" v="55" actId="20577"/>
      <pc:docMkLst>
        <pc:docMk/>
      </pc:docMkLst>
      <pc:sldChg chg="del">
        <pc:chgData name="McKee, Shane" userId="S::shane.mckee@belfasttrust.hscni.net::9dfcb0a3-e4d8-400f-9e1b-6b8fd0e0a9ac" providerId="AD" clId="Web-{05FC3675-17B6-D5BC-BB9B-792C4916FDC4}" dt="2024-09-18T19:38:09.320" v="8"/>
        <pc:sldMkLst>
          <pc:docMk/>
          <pc:sldMk cId="0" sldId="263"/>
        </pc:sldMkLst>
      </pc:sldChg>
      <pc:sldChg chg="del">
        <pc:chgData name="McKee, Shane" userId="S::shane.mckee@belfasttrust.hscni.net::9dfcb0a3-e4d8-400f-9e1b-6b8fd0e0a9ac" providerId="AD" clId="Web-{05FC3675-17B6-D5BC-BB9B-792C4916FDC4}" dt="2024-09-18T19:40:44.466" v="10"/>
        <pc:sldMkLst>
          <pc:docMk/>
          <pc:sldMk cId="2004410917" sldId="264"/>
        </pc:sldMkLst>
      </pc:sldChg>
      <pc:sldChg chg="del">
        <pc:chgData name="McKee, Shane" userId="S::shane.mckee@belfasttrust.hscni.net::9dfcb0a3-e4d8-400f-9e1b-6b8fd0e0a9ac" providerId="AD" clId="Web-{05FC3675-17B6-D5BC-BB9B-792C4916FDC4}" dt="2024-09-18T19:40:47.857" v="11"/>
        <pc:sldMkLst>
          <pc:docMk/>
          <pc:sldMk cId="358036908" sldId="265"/>
        </pc:sldMkLst>
      </pc:sldChg>
      <pc:sldChg chg="del">
        <pc:chgData name="McKee, Shane" userId="S::shane.mckee@belfasttrust.hscni.net::9dfcb0a3-e4d8-400f-9e1b-6b8fd0e0a9ac" providerId="AD" clId="Web-{05FC3675-17B6-D5BC-BB9B-792C4916FDC4}" dt="2024-09-18T19:40:56.232" v="13"/>
        <pc:sldMkLst>
          <pc:docMk/>
          <pc:sldMk cId="3149803725" sldId="266"/>
        </pc:sldMkLst>
      </pc:sldChg>
      <pc:sldChg chg="del">
        <pc:chgData name="McKee, Shane" userId="S::shane.mckee@belfasttrust.hscni.net::9dfcb0a3-e4d8-400f-9e1b-6b8fd0e0a9ac" providerId="AD" clId="Web-{05FC3675-17B6-D5BC-BB9B-792C4916FDC4}" dt="2024-09-18T19:40:59.951" v="14"/>
        <pc:sldMkLst>
          <pc:docMk/>
          <pc:sldMk cId="1233938372" sldId="267"/>
        </pc:sldMkLst>
      </pc:sldChg>
      <pc:sldChg chg="del">
        <pc:chgData name="McKee, Shane" userId="S::shane.mckee@belfasttrust.hscni.net::9dfcb0a3-e4d8-400f-9e1b-6b8fd0e0a9ac" providerId="AD" clId="Web-{05FC3675-17B6-D5BC-BB9B-792C4916FDC4}" dt="2024-09-18T19:36:45.396" v="0"/>
        <pc:sldMkLst>
          <pc:docMk/>
          <pc:sldMk cId="0" sldId="330"/>
        </pc:sldMkLst>
      </pc:sldChg>
      <pc:sldChg chg="modSp">
        <pc:chgData name="McKee, Shane" userId="S::shane.mckee@belfasttrust.hscni.net::9dfcb0a3-e4d8-400f-9e1b-6b8fd0e0a9ac" providerId="AD" clId="Web-{05FC3675-17B6-D5BC-BB9B-792C4916FDC4}" dt="2024-09-18T19:37:43.101" v="7" actId="20577"/>
        <pc:sldMkLst>
          <pc:docMk/>
          <pc:sldMk cId="0" sldId="340"/>
        </pc:sldMkLst>
        <pc:spChg chg="mod">
          <ac:chgData name="McKee, Shane" userId="S::shane.mckee@belfasttrust.hscni.net::9dfcb0a3-e4d8-400f-9e1b-6b8fd0e0a9ac" providerId="AD" clId="Web-{05FC3675-17B6-D5BC-BB9B-792C4916FDC4}" dt="2024-09-18T19:37:43.101" v="7" actId="20577"/>
          <ac:spMkLst>
            <pc:docMk/>
            <pc:sldMk cId="0" sldId="340"/>
            <ac:spMk id="4" creationId="{8F7F5FFD-ED3A-4AF9-AE5D-842EE44F54E1}"/>
          </ac:spMkLst>
        </pc:spChg>
      </pc:sldChg>
      <pc:sldChg chg="del">
        <pc:chgData name="McKee, Shane" userId="S::shane.mckee@belfasttrust.hscni.net::9dfcb0a3-e4d8-400f-9e1b-6b8fd0e0a9ac" providerId="AD" clId="Web-{05FC3675-17B6-D5BC-BB9B-792C4916FDC4}" dt="2024-09-18T19:41:05.170" v="15"/>
        <pc:sldMkLst>
          <pc:docMk/>
          <pc:sldMk cId="3853679143" sldId="905995420"/>
        </pc:sldMkLst>
      </pc:sldChg>
      <pc:sldChg chg="del">
        <pc:chgData name="McKee, Shane" userId="S::shane.mckee@belfasttrust.hscni.net::9dfcb0a3-e4d8-400f-9e1b-6b8fd0e0a9ac" providerId="AD" clId="Web-{05FC3675-17B6-D5BC-BB9B-792C4916FDC4}" dt="2024-09-18T19:39:29.448" v="9"/>
        <pc:sldMkLst>
          <pc:docMk/>
          <pc:sldMk cId="3989000907" sldId="2147468905"/>
        </pc:sldMkLst>
      </pc:sldChg>
      <pc:sldChg chg="del">
        <pc:chgData name="McKee, Shane" userId="S::shane.mckee@belfasttrust.hscni.net::9dfcb0a3-e4d8-400f-9e1b-6b8fd0e0a9ac" providerId="AD" clId="Web-{05FC3675-17B6-D5BC-BB9B-792C4916FDC4}" dt="2024-09-18T19:40:51.997" v="12"/>
        <pc:sldMkLst>
          <pc:docMk/>
          <pc:sldMk cId="2489677890" sldId="2147468910"/>
        </pc:sldMkLst>
      </pc:sldChg>
      <pc:sldChg chg="modSp">
        <pc:chgData name="McKee, Shane" userId="S::shane.mckee@belfasttrust.hscni.net::9dfcb0a3-e4d8-400f-9e1b-6b8fd0e0a9ac" providerId="AD" clId="Web-{05FC3675-17B6-D5BC-BB9B-792C4916FDC4}" dt="2024-09-18T19:42:36.938" v="24" actId="20577"/>
        <pc:sldMkLst>
          <pc:docMk/>
          <pc:sldMk cId="2036585163" sldId="2147468915"/>
        </pc:sldMkLst>
        <pc:spChg chg="mod">
          <ac:chgData name="McKee, Shane" userId="S::shane.mckee@belfasttrust.hscni.net::9dfcb0a3-e4d8-400f-9e1b-6b8fd0e0a9ac" providerId="AD" clId="Web-{05FC3675-17B6-D5BC-BB9B-792C4916FDC4}" dt="2024-09-18T19:42:36.938" v="24" actId="20577"/>
          <ac:spMkLst>
            <pc:docMk/>
            <pc:sldMk cId="2036585163" sldId="2147468915"/>
            <ac:spMk id="33" creationId="{7A0971C9-E3FA-438A-A5B3-617347EA3405}"/>
          </ac:spMkLst>
        </pc:spChg>
      </pc:sldChg>
      <pc:sldChg chg="ord">
        <pc:chgData name="McKee, Shane" userId="S::shane.mckee@belfasttrust.hscni.net::9dfcb0a3-e4d8-400f-9e1b-6b8fd0e0a9ac" providerId="AD" clId="Web-{05FC3675-17B6-D5BC-BB9B-792C4916FDC4}" dt="2024-09-18T19:41:17.483" v="16"/>
        <pc:sldMkLst>
          <pc:docMk/>
          <pc:sldMk cId="2202920809" sldId="2147468916"/>
        </pc:sldMkLst>
      </pc:sldChg>
      <pc:sldChg chg="modSp new">
        <pc:chgData name="McKee, Shane" userId="S::shane.mckee@belfasttrust.hscni.net::9dfcb0a3-e4d8-400f-9e1b-6b8fd0e0a9ac" providerId="AD" clId="Web-{05FC3675-17B6-D5BC-BB9B-792C4916FDC4}" dt="2024-09-18T19:46:26.932" v="55" actId="20577"/>
        <pc:sldMkLst>
          <pc:docMk/>
          <pc:sldMk cId="199011814" sldId="2147468919"/>
        </pc:sldMkLst>
        <pc:spChg chg="mod">
          <ac:chgData name="McKee, Shane" userId="S::shane.mckee@belfasttrust.hscni.net::9dfcb0a3-e4d8-400f-9e1b-6b8fd0e0a9ac" providerId="AD" clId="Web-{05FC3675-17B6-D5BC-BB9B-792C4916FDC4}" dt="2024-09-18T19:43:41.706" v="34" actId="20577"/>
          <ac:spMkLst>
            <pc:docMk/>
            <pc:sldMk cId="199011814" sldId="2147468919"/>
            <ac:spMk id="2" creationId="{090A2829-3884-08DD-2E47-BDFBF263C867}"/>
          </ac:spMkLst>
        </pc:spChg>
        <pc:spChg chg="mod">
          <ac:chgData name="McKee, Shane" userId="S::shane.mckee@belfasttrust.hscni.net::9dfcb0a3-e4d8-400f-9e1b-6b8fd0e0a9ac" providerId="AD" clId="Web-{05FC3675-17B6-D5BC-BB9B-792C4916FDC4}" dt="2024-09-18T19:46:26.932" v="55" actId="20577"/>
          <ac:spMkLst>
            <pc:docMk/>
            <pc:sldMk cId="199011814" sldId="2147468919"/>
            <ac:spMk id="3" creationId="{8E3BDA92-C12A-C628-EAC3-87D7335DC94C}"/>
          </ac:spMkLst>
        </pc:spChg>
      </pc:sldChg>
    </pc:docChg>
  </pc:docChgLst>
  <pc:docChgLst>
    <pc:chgData name="McKee, Shane" userId="S::shane.mckee@belfasttrust.hscni.net::9dfcb0a3-e4d8-400f-9e1b-6b8fd0e0a9ac" providerId="AD" clId="Web-{C111218E-28ED-3228-7E74-A8F63A256D10}"/>
    <pc:docChg chg="addSld delSld modSld sldOrd modSection">
      <pc:chgData name="McKee, Shane" userId="S::shane.mckee@belfasttrust.hscni.net::9dfcb0a3-e4d8-400f-9e1b-6b8fd0e0a9ac" providerId="AD" clId="Web-{C111218E-28ED-3228-7E74-A8F63A256D10}" dt="2024-09-18T21:04:13.695" v="476" actId="14100"/>
      <pc:docMkLst>
        <pc:docMk/>
      </pc:docMkLst>
      <pc:sldChg chg="modSp">
        <pc:chgData name="McKee, Shane" userId="S::shane.mckee@belfasttrust.hscni.net::9dfcb0a3-e4d8-400f-9e1b-6b8fd0e0a9ac" providerId="AD" clId="Web-{C111218E-28ED-3228-7E74-A8F63A256D10}" dt="2024-09-18T20:30:00.074" v="237" actId="20577"/>
        <pc:sldMkLst>
          <pc:docMk/>
          <pc:sldMk cId="0" sldId="336"/>
        </pc:sldMkLst>
        <pc:spChg chg="mod">
          <ac:chgData name="McKee, Shane" userId="S::shane.mckee@belfasttrust.hscni.net::9dfcb0a3-e4d8-400f-9e1b-6b8fd0e0a9ac" providerId="AD" clId="Web-{C111218E-28ED-3228-7E74-A8F63A256D10}" dt="2024-09-18T20:30:00.074" v="237" actId="20577"/>
          <ac:spMkLst>
            <pc:docMk/>
            <pc:sldMk cId="0" sldId="336"/>
            <ac:spMk id="30722" creationId="{67F5C4AD-B79F-49E9-BA2F-05F029A0334E}"/>
          </ac:spMkLst>
        </pc:spChg>
      </pc:sldChg>
      <pc:sldChg chg="addSp delSp modSp ord">
        <pc:chgData name="McKee, Shane" userId="S::shane.mckee@belfasttrust.hscni.net::9dfcb0a3-e4d8-400f-9e1b-6b8fd0e0a9ac" providerId="AD" clId="Web-{C111218E-28ED-3228-7E74-A8F63A256D10}" dt="2024-09-18T20:35:52.396" v="255" actId="14100"/>
        <pc:sldMkLst>
          <pc:docMk/>
          <pc:sldMk cId="0" sldId="340"/>
        </pc:sldMkLst>
        <pc:spChg chg="mod">
          <ac:chgData name="McKee, Shane" userId="S::shane.mckee@belfasttrust.hscni.net::9dfcb0a3-e4d8-400f-9e1b-6b8fd0e0a9ac" providerId="AD" clId="Web-{C111218E-28ED-3228-7E74-A8F63A256D10}" dt="2024-09-18T20:25:03.675" v="223"/>
          <ac:spMkLst>
            <pc:docMk/>
            <pc:sldMk cId="0" sldId="340"/>
            <ac:spMk id="4" creationId="{8F7F5FFD-ED3A-4AF9-AE5D-842EE44F54E1}"/>
          </ac:spMkLst>
        </pc:spChg>
        <pc:picChg chg="add del mod">
          <ac:chgData name="McKee, Shane" userId="S::shane.mckee@belfasttrust.hscni.net::9dfcb0a3-e4d8-400f-9e1b-6b8fd0e0a9ac" providerId="AD" clId="Web-{C111218E-28ED-3228-7E74-A8F63A256D10}" dt="2024-09-18T20:35:38.693" v="250"/>
          <ac:picMkLst>
            <pc:docMk/>
            <pc:sldMk cId="0" sldId="340"/>
            <ac:picMk id="5" creationId="{3B7DBC31-2F82-68AA-0CCF-A53871DBEBCA}"/>
          </ac:picMkLst>
        </pc:picChg>
        <pc:picChg chg="add mod">
          <ac:chgData name="McKee, Shane" userId="S::shane.mckee@belfasttrust.hscni.net::9dfcb0a3-e4d8-400f-9e1b-6b8fd0e0a9ac" providerId="AD" clId="Web-{C111218E-28ED-3228-7E74-A8F63A256D10}" dt="2024-09-18T20:35:52.396" v="255" actId="14100"/>
          <ac:picMkLst>
            <pc:docMk/>
            <pc:sldMk cId="0" sldId="340"/>
            <ac:picMk id="6" creationId="{F9DE5809-ADCC-6A79-0EDB-6DD247773946}"/>
          </ac:picMkLst>
        </pc:picChg>
      </pc:sldChg>
      <pc:sldChg chg="delSp">
        <pc:chgData name="McKee, Shane" userId="S::shane.mckee@belfasttrust.hscni.net::9dfcb0a3-e4d8-400f-9e1b-6b8fd0e0a9ac" providerId="AD" clId="Web-{C111218E-28ED-3228-7E74-A8F63A256D10}" dt="2024-09-18T20:31:00.732" v="238"/>
        <pc:sldMkLst>
          <pc:docMk/>
          <pc:sldMk cId="2403516610" sldId="4725"/>
        </pc:sldMkLst>
        <pc:spChg chg="del">
          <ac:chgData name="McKee, Shane" userId="S::shane.mckee@belfasttrust.hscni.net::9dfcb0a3-e4d8-400f-9e1b-6b8fd0e0a9ac" providerId="AD" clId="Web-{C111218E-28ED-3228-7E74-A8F63A256D10}" dt="2024-09-18T20:31:00.732" v="238"/>
          <ac:spMkLst>
            <pc:docMk/>
            <pc:sldMk cId="2403516610" sldId="4725"/>
            <ac:spMk id="5" creationId="{45420C52-FCAF-4AD3-A2C0-5942E2BE9D51}"/>
          </ac:spMkLst>
        </pc:spChg>
      </pc:sldChg>
      <pc:sldChg chg="addSp modSp">
        <pc:chgData name="McKee, Shane" userId="S::shane.mckee@belfasttrust.hscni.net::9dfcb0a3-e4d8-400f-9e1b-6b8fd0e0a9ac" providerId="AD" clId="Web-{C111218E-28ED-3228-7E74-A8F63A256D10}" dt="2024-09-18T21:04:13.695" v="476" actId="14100"/>
        <pc:sldMkLst>
          <pc:docMk/>
          <pc:sldMk cId="642164894" sldId="905995399"/>
        </pc:sldMkLst>
        <pc:spChg chg="mod">
          <ac:chgData name="McKee, Shane" userId="S::shane.mckee@belfasttrust.hscni.net::9dfcb0a3-e4d8-400f-9e1b-6b8fd0e0a9ac" providerId="AD" clId="Web-{C111218E-28ED-3228-7E74-A8F63A256D10}" dt="2024-09-18T21:02:52.364" v="467" actId="20577"/>
          <ac:spMkLst>
            <pc:docMk/>
            <pc:sldMk cId="642164894" sldId="905995399"/>
            <ac:spMk id="8" creationId="{18AA12B4-29B8-4B11-8097-A7B563DF0444}"/>
          </ac:spMkLst>
        </pc:spChg>
        <pc:spChg chg="mod">
          <ac:chgData name="McKee, Shane" userId="S::shane.mckee@belfasttrust.hscni.net::9dfcb0a3-e4d8-400f-9e1b-6b8fd0e0a9ac" providerId="AD" clId="Web-{C111218E-28ED-3228-7E74-A8F63A256D10}" dt="2024-09-18T21:04:13.695" v="476" actId="14100"/>
          <ac:spMkLst>
            <pc:docMk/>
            <pc:sldMk cId="642164894" sldId="905995399"/>
            <ac:spMk id="9" creationId="{1989227F-8A40-44C2-8208-96D0D34673A8}"/>
          </ac:spMkLst>
        </pc:spChg>
        <pc:picChg chg="add mod">
          <ac:chgData name="McKee, Shane" userId="S::shane.mckee@belfasttrust.hscni.net::9dfcb0a3-e4d8-400f-9e1b-6b8fd0e0a9ac" providerId="AD" clId="Web-{C111218E-28ED-3228-7E74-A8F63A256D10}" dt="2024-09-18T21:02:05.707" v="459" actId="1076"/>
          <ac:picMkLst>
            <pc:docMk/>
            <pc:sldMk cId="642164894" sldId="905995399"/>
            <ac:picMk id="2" creationId="{642996FF-D47E-EDB4-58AC-DA360A9D49FA}"/>
          </ac:picMkLst>
        </pc:picChg>
      </pc:sldChg>
      <pc:sldChg chg="del">
        <pc:chgData name="McKee, Shane" userId="S::shane.mckee@belfasttrust.hscni.net::9dfcb0a3-e4d8-400f-9e1b-6b8fd0e0a9ac" providerId="AD" clId="Web-{C111218E-28ED-3228-7E74-A8F63A256D10}" dt="2024-09-18T20:28:38.931" v="233"/>
        <pc:sldMkLst>
          <pc:docMk/>
          <pc:sldMk cId="2840245934" sldId="905995415"/>
        </pc:sldMkLst>
      </pc:sldChg>
      <pc:sldChg chg="del">
        <pc:chgData name="McKee, Shane" userId="S::shane.mckee@belfasttrust.hscni.net::9dfcb0a3-e4d8-400f-9e1b-6b8fd0e0a9ac" providerId="AD" clId="Web-{C111218E-28ED-3228-7E74-A8F63A256D10}" dt="2024-09-18T20:28:43.978" v="234"/>
        <pc:sldMkLst>
          <pc:docMk/>
          <pc:sldMk cId="3129898785" sldId="905995416"/>
        </pc:sldMkLst>
      </pc:sldChg>
      <pc:sldChg chg="del">
        <pc:chgData name="McKee, Shane" userId="S::shane.mckee@belfasttrust.hscni.net::9dfcb0a3-e4d8-400f-9e1b-6b8fd0e0a9ac" providerId="AD" clId="Web-{C111218E-28ED-3228-7E74-A8F63A256D10}" dt="2024-09-18T20:28:46.900" v="235"/>
        <pc:sldMkLst>
          <pc:docMk/>
          <pc:sldMk cId="2936870536" sldId="905995417"/>
        </pc:sldMkLst>
      </pc:sldChg>
      <pc:sldChg chg="del">
        <pc:chgData name="McKee, Shane" userId="S::shane.mckee@belfasttrust.hscni.net::9dfcb0a3-e4d8-400f-9e1b-6b8fd0e0a9ac" providerId="AD" clId="Web-{C111218E-28ED-3228-7E74-A8F63A256D10}" dt="2024-09-18T20:28:51.353" v="236"/>
        <pc:sldMkLst>
          <pc:docMk/>
          <pc:sldMk cId="3854013133" sldId="905995418"/>
        </pc:sldMkLst>
      </pc:sldChg>
      <pc:sldChg chg="modSp">
        <pc:chgData name="McKee, Shane" userId="S::shane.mckee@belfasttrust.hscni.net::9dfcb0a3-e4d8-400f-9e1b-6b8fd0e0a9ac" providerId="AD" clId="Web-{C111218E-28ED-3228-7E74-A8F63A256D10}" dt="2024-09-18T20:08:43.787" v="2" actId="1076"/>
        <pc:sldMkLst>
          <pc:docMk/>
          <pc:sldMk cId="2202920809" sldId="2147468916"/>
        </pc:sldMkLst>
        <pc:picChg chg="mod modCrop">
          <ac:chgData name="McKee, Shane" userId="S::shane.mckee@belfasttrust.hscni.net::9dfcb0a3-e4d8-400f-9e1b-6b8fd0e0a9ac" providerId="AD" clId="Web-{C111218E-28ED-3228-7E74-A8F63A256D10}" dt="2024-09-18T20:08:43.787" v="2" actId="1076"/>
          <ac:picMkLst>
            <pc:docMk/>
            <pc:sldMk cId="2202920809" sldId="2147468916"/>
            <ac:picMk id="1048" creationId="{944AC1A5-D57C-49EB-8114-B9675362C61E}"/>
          </ac:picMkLst>
        </pc:picChg>
      </pc:sldChg>
      <pc:sldChg chg="ord">
        <pc:chgData name="McKee, Shane" userId="S::shane.mckee@belfasttrust.hscni.net::9dfcb0a3-e4d8-400f-9e1b-6b8fd0e0a9ac" providerId="AD" clId="Web-{C111218E-28ED-3228-7E74-A8F63A256D10}" dt="2024-09-18T20:25:38.332" v="225"/>
        <pc:sldMkLst>
          <pc:docMk/>
          <pc:sldMk cId="3592933328" sldId="2147468918"/>
        </pc:sldMkLst>
      </pc:sldChg>
      <pc:sldChg chg="addSp modSp ord">
        <pc:chgData name="McKee, Shane" userId="S::shane.mckee@belfasttrust.hscni.net::9dfcb0a3-e4d8-400f-9e1b-6b8fd0e0a9ac" providerId="AD" clId="Web-{C111218E-28ED-3228-7E74-A8F63A256D10}" dt="2024-09-18T20:25:18.597" v="224"/>
        <pc:sldMkLst>
          <pc:docMk/>
          <pc:sldMk cId="199011814" sldId="2147468919"/>
        </pc:sldMkLst>
        <pc:spChg chg="mod">
          <ac:chgData name="McKee, Shane" userId="S::shane.mckee@belfasttrust.hscni.net::9dfcb0a3-e4d8-400f-9e1b-6b8fd0e0a9ac" providerId="AD" clId="Web-{C111218E-28ED-3228-7E74-A8F63A256D10}" dt="2024-09-18T20:17:01.848" v="212"/>
          <ac:spMkLst>
            <pc:docMk/>
            <pc:sldMk cId="199011814" sldId="2147468919"/>
            <ac:spMk id="3" creationId="{8E3BDA92-C12A-C628-EAC3-87D7335DC94C}"/>
          </ac:spMkLst>
        </pc:spChg>
        <pc:picChg chg="add mod">
          <ac:chgData name="McKee, Shane" userId="S::shane.mckee@belfasttrust.hscni.net::9dfcb0a3-e4d8-400f-9e1b-6b8fd0e0a9ac" providerId="AD" clId="Web-{C111218E-28ED-3228-7E74-A8F63A256D10}" dt="2024-09-18T20:22:10.357" v="216" actId="1076"/>
          <ac:picMkLst>
            <pc:docMk/>
            <pc:sldMk cId="199011814" sldId="2147468919"/>
            <ac:picMk id="4" creationId="{3FA24C54-DD89-14B0-48EA-B36A433C1B46}"/>
          </ac:picMkLst>
        </pc:picChg>
      </pc:sldChg>
      <pc:sldChg chg="addSp delSp modSp new">
        <pc:chgData name="McKee, Shane" userId="S::shane.mckee@belfasttrust.hscni.net::9dfcb0a3-e4d8-400f-9e1b-6b8fd0e0a9ac" providerId="AD" clId="Web-{C111218E-28ED-3228-7E74-A8F63A256D10}" dt="2024-09-18T20:51:04.594" v="452" actId="1076"/>
        <pc:sldMkLst>
          <pc:docMk/>
          <pc:sldMk cId="1892198628" sldId="2147468920"/>
        </pc:sldMkLst>
        <pc:spChg chg="mod">
          <ac:chgData name="McKee, Shane" userId="S::shane.mckee@belfasttrust.hscni.net::9dfcb0a3-e4d8-400f-9e1b-6b8fd0e0a9ac" providerId="AD" clId="Web-{C111218E-28ED-3228-7E74-A8F63A256D10}" dt="2024-09-18T20:44:43.115" v="428"/>
          <ac:spMkLst>
            <pc:docMk/>
            <pc:sldMk cId="1892198628" sldId="2147468920"/>
            <ac:spMk id="2" creationId="{78DF60AF-A3C0-F96F-34D5-5822E33C3154}"/>
          </ac:spMkLst>
        </pc:spChg>
        <pc:spChg chg="add del">
          <ac:chgData name="McKee, Shane" userId="S::shane.mckee@belfasttrust.hscni.net::9dfcb0a3-e4d8-400f-9e1b-6b8fd0e0a9ac" providerId="AD" clId="Web-{C111218E-28ED-3228-7E74-A8F63A256D10}" dt="2024-09-18T20:37:33.196" v="258"/>
          <ac:spMkLst>
            <pc:docMk/>
            <pc:sldMk cId="1892198628" sldId="2147468920"/>
            <ac:spMk id="3" creationId="{96ADDF93-5173-656C-E8CE-81478F684049}"/>
          </ac:spMkLst>
        </pc:spChg>
        <pc:spChg chg="add mod">
          <ac:chgData name="McKee, Shane" userId="S::shane.mckee@belfasttrust.hscni.net::9dfcb0a3-e4d8-400f-9e1b-6b8fd0e0a9ac" providerId="AD" clId="Web-{C111218E-28ED-3228-7E74-A8F63A256D10}" dt="2024-09-18T20:51:04.594" v="452" actId="1076"/>
          <ac:spMkLst>
            <pc:docMk/>
            <pc:sldMk cId="1892198628" sldId="2147468920"/>
            <ac:spMk id="6" creationId="{E5836724-9A01-9A98-0BFF-A321FE864647}"/>
          </ac:spMkLst>
        </pc:spChg>
        <pc:picChg chg="add del mod ord">
          <ac:chgData name="McKee, Shane" userId="S::shane.mckee@belfasttrust.hscni.net::9dfcb0a3-e4d8-400f-9e1b-6b8fd0e0a9ac" providerId="AD" clId="Web-{C111218E-28ED-3228-7E74-A8F63A256D10}" dt="2024-09-18T20:37:24.571" v="257"/>
          <ac:picMkLst>
            <pc:docMk/>
            <pc:sldMk cId="1892198628" sldId="2147468920"/>
            <ac:picMk id="4" creationId="{C6564905-4BFB-F2FF-994C-2E218B80A061}"/>
          </ac:picMkLst>
        </pc:picChg>
        <pc:picChg chg="add mod ord">
          <ac:chgData name="McKee, Shane" userId="S::shane.mckee@belfasttrust.hscni.net::9dfcb0a3-e4d8-400f-9e1b-6b8fd0e0a9ac" providerId="AD" clId="Web-{C111218E-28ED-3228-7E74-A8F63A256D10}" dt="2024-09-18T20:40:44.186" v="365" actId="14100"/>
          <ac:picMkLst>
            <pc:docMk/>
            <pc:sldMk cId="1892198628" sldId="2147468920"/>
            <ac:picMk id="5" creationId="{B9BB7294-69A9-01DF-4304-604C369AC4A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1D2BB5-62F0-2243-B255-A0C24D60E233}" type="doc">
      <dgm:prSet loTypeId="urn:microsoft.com/office/officeart/2005/8/layout/gear1" loCatId="" qsTypeId="urn:microsoft.com/office/officeart/2005/8/quickstyle/simple1" qsCatId="simple" csTypeId="urn:microsoft.com/office/officeart/2005/8/colors/colorful5" csCatId="colorful" phldr="1"/>
      <dgm:spPr/>
    </dgm:pt>
    <dgm:pt modelId="{30E9D6FC-8808-414B-B7C4-F5DA6E7A2F76}">
      <dgm:prSet phldrT="[Text]" custT="1"/>
      <dgm:spPr/>
      <dgm:t>
        <a:bodyPr/>
        <a:lstStyle/>
        <a:p>
          <a:r>
            <a:rPr lang="en-GB" sz="2000" dirty="0"/>
            <a:t>Improve patient safety</a:t>
          </a:r>
          <a:br>
            <a:rPr lang="en-GB" sz="2000" dirty="0"/>
          </a:br>
          <a:r>
            <a:rPr lang="en-GB" sz="2000" dirty="0"/>
            <a:t/>
          </a:r>
          <a:br>
            <a:rPr lang="en-GB" sz="2000" dirty="0"/>
          </a:br>
          <a:r>
            <a:rPr lang="en-GB" sz="1600" dirty="0"/>
            <a:t>Standardisation</a:t>
          </a:r>
          <a:br>
            <a:rPr lang="en-GB" sz="1600" dirty="0"/>
          </a:br>
          <a:r>
            <a:rPr lang="en-GB" sz="1600" dirty="0"/>
            <a:t>Clinically led</a:t>
          </a:r>
          <a:endParaRPr lang="en-GB" sz="2000" dirty="0"/>
        </a:p>
      </dgm:t>
    </dgm:pt>
    <dgm:pt modelId="{17A8DA23-29E5-334E-A5A3-7B5A4E1ACD70}" type="parTrans" cxnId="{26D61445-75FB-5941-AEEA-5DA05DE405E2}">
      <dgm:prSet/>
      <dgm:spPr/>
      <dgm:t>
        <a:bodyPr/>
        <a:lstStyle/>
        <a:p>
          <a:endParaRPr lang="en-GB"/>
        </a:p>
      </dgm:t>
    </dgm:pt>
    <dgm:pt modelId="{7B183E06-E1B1-824B-8597-CB63F471CA08}" type="sibTrans" cxnId="{26D61445-75FB-5941-AEEA-5DA05DE405E2}">
      <dgm:prSet/>
      <dgm:spPr/>
      <dgm:t>
        <a:bodyPr/>
        <a:lstStyle/>
        <a:p>
          <a:endParaRPr lang="en-GB"/>
        </a:p>
      </dgm:t>
    </dgm:pt>
    <dgm:pt modelId="{B3518C58-B677-3B4B-8307-8F661B1E4FA4}">
      <dgm:prSet phldrT="[Text]"/>
      <dgm:spPr/>
      <dgm:t>
        <a:bodyPr/>
        <a:lstStyle/>
        <a:p>
          <a:r>
            <a:rPr lang="en-GB" dirty="0"/>
            <a:t>Patient and end user empowerment</a:t>
          </a:r>
        </a:p>
      </dgm:t>
    </dgm:pt>
    <dgm:pt modelId="{33E1FB3A-3832-A547-87E4-AF82FA9C92F9}" type="parTrans" cxnId="{537890BC-C890-4E46-A7A0-BB4253680C99}">
      <dgm:prSet/>
      <dgm:spPr/>
      <dgm:t>
        <a:bodyPr/>
        <a:lstStyle/>
        <a:p>
          <a:endParaRPr lang="en-GB"/>
        </a:p>
      </dgm:t>
    </dgm:pt>
    <dgm:pt modelId="{83FBCD93-92A7-894D-B468-BB35AD5429B8}" type="sibTrans" cxnId="{537890BC-C890-4E46-A7A0-BB4253680C99}">
      <dgm:prSet/>
      <dgm:spPr/>
      <dgm:t>
        <a:bodyPr/>
        <a:lstStyle/>
        <a:p>
          <a:endParaRPr lang="en-GB"/>
        </a:p>
      </dgm:t>
    </dgm:pt>
    <dgm:pt modelId="{1523D7B5-B28B-DB4D-B331-98976A88F3C5}">
      <dgm:prSet phldrT="[Text]" custT="1"/>
      <dgm:spPr/>
      <dgm:t>
        <a:bodyPr/>
        <a:lstStyle/>
        <a:p>
          <a:r>
            <a:rPr lang="en-GB" sz="1200" dirty="0"/>
            <a:t>Digital Transformation</a:t>
          </a:r>
        </a:p>
      </dgm:t>
    </dgm:pt>
    <dgm:pt modelId="{C93E5C5A-668E-D940-B378-209C869958FA}" type="parTrans" cxnId="{6317938B-8650-414F-9A67-A35B595B3A81}">
      <dgm:prSet/>
      <dgm:spPr/>
      <dgm:t>
        <a:bodyPr/>
        <a:lstStyle/>
        <a:p>
          <a:endParaRPr lang="en-GB"/>
        </a:p>
      </dgm:t>
    </dgm:pt>
    <dgm:pt modelId="{A4EA1817-AF15-3042-BB77-9C2BBC83BC7D}" type="sibTrans" cxnId="{6317938B-8650-414F-9A67-A35B595B3A81}">
      <dgm:prSet/>
      <dgm:spPr/>
      <dgm:t>
        <a:bodyPr/>
        <a:lstStyle/>
        <a:p>
          <a:endParaRPr lang="en-GB"/>
        </a:p>
      </dgm:t>
    </dgm:pt>
    <dgm:pt modelId="{4F92F2B5-8AE6-A541-9ABC-E3E56F3AA4DF}" type="pres">
      <dgm:prSet presAssocID="{2F1D2BB5-62F0-2243-B255-A0C24D60E23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BE428FB-0276-8C4B-99BC-356D7DA30A21}" type="pres">
      <dgm:prSet presAssocID="{30E9D6FC-8808-414B-B7C4-F5DA6E7A2F76}" presName="gear1" presStyleLbl="node1" presStyleIdx="0" presStyleCnt="3" custLinFactNeighborX="1199" custLinFactNeighborY="697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21C76C-D0A8-5E44-82BC-86E5D279CE04}" type="pres">
      <dgm:prSet presAssocID="{30E9D6FC-8808-414B-B7C4-F5DA6E7A2F76}" presName="gear1srcNode" presStyleLbl="node1" presStyleIdx="0" presStyleCnt="3"/>
      <dgm:spPr/>
      <dgm:t>
        <a:bodyPr/>
        <a:lstStyle/>
        <a:p>
          <a:endParaRPr lang="en-US"/>
        </a:p>
      </dgm:t>
    </dgm:pt>
    <dgm:pt modelId="{2112291F-91F9-3243-9D39-6E420A0CE3AD}" type="pres">
      <dgm:prSet presAssocID="{30E9D6FC-8808-414B-B7C4-F5DA6E7A2F76}" presName="gear1dstNode" presStyleLbl="node1" presStyleIdx="0" presStyleCnt="3"/>
      <dgm:spPr/>
      <dgm:t>
        <a:bodyPr/>
        <a:lstStyle/>
        <a:p>
          <a:endParaRPr lang="en-US"/>
        </a:p>
      </dgm:t>
    </dgm:pt>
    <dgm:pt modelId="{13B5B742-1C9B-F74F-AFD1-3686DB33D569}" type="pres">
      <dgm:prSet presAssocID="{B3518C58-B677-3B4B-8307-8F661B1E4FA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6DD71-2190-DA49-946D-CDF741F43E24}" type="pres">
      <dgm:prSet presAssocID="{B3518C58-B677-3B4B-8307-8F661B1E4FA4}" presName="gear2srcNode" presStyleLbl="node1" presStyleIdx="1" presStyleCnt="3"/>
      <dgm:spPr/>
      <dgm:t>
        <a:bodyPr/>
        <a:lstStyle/>
        <a:p>
          <a:endParaRPr lang="en-US"/>
        </a:p>
      </dgm:t>
    </dgm:pt>
    <dgm:pt modelId="{D1FD7664-AFDA-0B40-BD68-0F3922F29D98}" type="pres">
      <dgm:prSet presAssocID="{B3518C58-B677-3B4B-8307-8F661B1E4FA4}" presName="gear2dstNode" presStyleLbl="node1" presStyleIdx="1" presStyleCnt="3"/>
      <dgm:spPr/>
      <dgm:t>
        <a:bodyPr/>
        <a:lstStyle/>
        <a:p>
          <a:endParaRPr lang="en-US"/>
        </a:p>
      </dgm:t>
    </dgm:pt>
    <dgm:pt modelId="{7A36F8E9-42C5-2C4A-AD56-8075F52E150F}" type="pres">
      <dgm:prSet presAssocID="{1523D7B5-B28B-DB4D-B331-98976A88F3C5}" presName="gear3" presStyleLbl="node1" presStyleIdx="2" presStyleCnt="3"/>
      <dgm:spPr/>
      <dgm:t>
        <a:bodyPr/>
        <a:lstStyle/>
        <a:p>
          <a:endParaRPr lang="en-US"/>
        </a:p>
      </dgm:t>
    </dgm:pt>
    <dgm:pt modelId="{2A7180CC-FA3B-8945-9B6E-9A415E065ED7}" type="pres">
      <dgm:prSet presAssocID="{1523D7B5-B28B-DB4D-B331-98976A88F3C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464BF-CD18-ED44-A5E0-F380D909CCBE}" type="pres">
      <dgm:prSet presAssocID="{1523D7B5-B28B-DB4D-B331-98976A88F3C5}" presName="gear3srcNode" presStyleLbl="node1" presStyleIdx="2" presStyleCnt="3"/>
      <dgm:spPr/>
      <dgm:t>
        <a:bodyPr/>
        <a:lstStyle/>
        <a:p>
          <a:endParaRPr lang="en-US"/>
        </a:p>
      </dgm:t>
    </dgm:pt>
    <dgm:pt modelId="{C5FA24F0-FC13-844A-B07C-17160C7BEFEF}" type="pres">
      <dgm:prSet presAssocID="{1523D7B5-B28B-DB4D-B331-98976A88F3C5}" presName="gear3dstNode" presStyleLbl="node1" presStyleIdx="2" presStyleCnt="3"/>
      <dgm:spPr/>
      <dgm:t>
        <a:bodyPr/>
        <a:lstStyle/>
        <a:p>
          <a:endParaRPr lang="en-US"/>
        </a:p>
      </dgm:t>
    </dgm:pt>
    <dgm:pt modelId="{A9E21CC6-403C-BB4C-BF4E-99A96E450418}" type="pres">
      <dgm:prSet presAssocID="{7B183E06-E1B1-824B-8597-CB63F471CA08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35039BB4-5BD3-0C4C-9F12-DA48B4EEC151}" type="pres">
      <dgm:prSet presAssocID="{83FBCD93-92A7-894D-B468-BB35AD5429B8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AED61E98-EDAE-2A40-BD77-5AD338ED12EF}" type="pres">
      <dgm:prSet presAssocID="{A4EA1817-AF15-3042-BB77-9C2BBC83BC7D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567FA958-D962-AD4B-ABEA-DB3BB0A87D1B}" type="presOf" srcId="{B3518C58-B677-3B4B-8307-8F661B1E4FA4}" destId="{D1FD7664-AFDA-0B40-BD68-0F3922F29D98}" srcOrd="2" destOrd="0" presId="urn:microsoft.com/office/officeart/2005/8/layout/gear1"/>
    <dgm:cxn modelId="{8AA92015-97D3-3C42-9732-AEBA4B33050D}" type="presOf" srcId="{1523D7B5-B28B-DB4D-B331-98976A88F3C5}" destId="{298464BF-CD18-ED44-A5E0-F380D909CCBE}" srcOrd="2" destOrd="0" presId="urn:microsoft.com/office/officeart/2005/8/layout/gear1"/>
    <dgm:cxn modelId="{6317938B-8650-414F-9A67-A35B595B3A81}" srcId="{2F1D2BB5-62F0-2243-B255-A0C24D60E233}" destId="{1523D7B5-B28B-DB4D-B331-98976A88F3C5}" srcOrd="2" destOrd="0" parTransId="{C93E5C5A-668E-D940-B378-209C869958FA}" sibTransId="{A4EA1817-AF15-3042-BB77-9C2BBC83BC7D}"/>
    <dgm:cxn modelId="{E0E54C58-8DBA-0B4C-8AFA-64EB3FA7FB85}" type="presOf" srcId="{B3518C58-B677-3B4B-8307-8F661B1E4FA4}" destId="{13B5B742-1C9B-F74F-AFD1-3686DB33D569}" srcOrd="0" destOrd="0" presId="urn:microsoft.com/office/officeart/2005/8/layout/gear1"/>
    <dgm:cxn modelId="{FD1F9918-9325-5D4A-BC79-60639F1F0196}" type="presOf" srcId="{7B183E06-E1B1-824B-8597-CB63F471CA08}" destId="{A9E21CC6-403C-BB4C-BF4E-99A96E450418}" srcOrd="0" destOrd="0" presId="urn:microsoft.com/office/officeart/2005/8/layout/gear1"/>
    <dgm:cxn modelId="{A696EFBB-5E00-C04C-B3E3-2002D3BAC5B4}" type="presOf" srcId="{B3518C58-B677-3B4B-8307-8F661B1E4FA4}" destId="{0E16DD71-2190-DA49-946D-CDF741F43E24}" srcOrd="1" destOrd="0" presId="urn:microsoft.com/office/officeart/2005/8/layout/gear1"/>
    <dgm:cxn modelId="{95BD10B4-914B-6B47-B349-A1D697A291BC}" type="presOf" srcId="{83FBCD93-92A7-894D-B468-BB35AD5429B8}" destId="{35039BB4-5BD3-0C4C-9F12-DA48B4EEC151}" srcOrd="0" destOrd="0" presId="urn:microsoft.com/office/officeart/2005/8/layout/gear1"/>
    <dgm:cxn modelId="{F1884D2F-E2B8-CF4A-A149-CDFBB7F62141}" type="presOf" srcId="{30E9D6FC-8808-414B-B7C4-F5DA6E7A2F76}" destId="{2BE428FB-0276-8C4B-99BC-356D7DA30A21}" srcOrd="0" destOrd="0" presId="urn:microsoft.com/office/officeart/2005/8/layout/gear1"/>
    <dgm:cxn modelId="{537890BC-C890-4E46-A7A0-BB4253680C99}" srcId="{2F1D2BB5-62F0-2243-B255-A0C24D60E233}" destId="{B3518C58-B677-3B4B-8307-8F661B1E4FA4}" srcOrd="1" destOrd="0" parTransId="{33E1FB3A-3832-A547-87E4-AF82FA9C92F9}" sibTransId="{83FBCD93-92A7-894D-B468-BB35AD5429B8}"/>
    <dgm:cxn modelId="{90479DD4-777B-EB45-8A9C-D2AF749C8CAF}" type="presOf" srcId="{2F1D2BB5-62F0-2243-B255-A0C24D60E233}" destId="{4F92F2B5-8AE6-A541-9ABC-E3E56F3AA4DF}" srcOrd="0" destOrd="0" presId="urn:microsoft.com/office/officeart/2005/8/layout/gear1"/>
    <dgm:cxn modelId="{26D61445-75FB-5941-AEEA-5DA05DE405E2}" srcId="{2F1D2BB5-62F0-2243-B255-A0C24D60E233}" destId="{30E9D6FC-8808-414B-B7C4-F5DA6E7A2F76}" srcOrd="0" destOrd="0" parTransId="{17A8DA23-29E5-334E-A5A3-7B5A4E1ACD70}" sibTransId="{7B183E06-E1B1-824B-8597-CB63F471CA08}"/>
    <dgm:cxn modelId="{FADEC8F6-8C0E-664C-A9BB-57BD0FC7EF21}" type="presOf" srcId="{1523D7B5-B28B-DB4D-B331-98976A88F3C5}" destId="{C5FA24F0-FC13-844A-B07C-17160C7BEFEF}" srcOrd="3" destOrd="0" presId="urn:microsoft.com/office/officeart/2005/8/layout/gear1"/>
    <dgm:cxn modelId="{28937A5F-D678-6343-A2B2-0874114953BC}" type="presOf" srcId="{30E9D6FC-8808-414B-B7C4-F5DA6E7A2F76}" destId="{F421C76C-D0A8-5E44-82BC-86E5D279CE04}" srcOrd="1" destOrd="0" presId="urn:microsoft.com/office/officeart/2005/8/layout/gear1"/>
    <dgm:cxn modelId="{7A8C79B2-201C-844E-A6C0-BC004356184F}" type="presOf" srcId="{30E9D6FC-8808-414B-B7C4-F5DA6E7A2F76}" destId="{2112291F-91F9-3243-9D39-6E420A0CE3AD}" srcOrd="2" destOrd="0" presId="urn:microsoft.com/office/officeart/2005/8/layout/gear1"/>
    <dgm:cxn modelId="{E3335A44-818C-7841-8431-CAC3157E3549}" type="presOf" srcId="{1523D7B5-B28B-DB4D-B331-98976A88F3C5}" destId="{2A7180CC-FA3B-8945-9B6E-9A415E065ED7}" srcOrd="1" destOrd="0" presId="urn:microsoft.com/office/officeart/2005/8/layout/gear1"/>
    <dgm:cxn modelId="{69B2BB1A-FF72-B242-96E9-B06691160BF7}" type="presOf" srcId="{1523D7B5-B28B-DB4D-B331-98976A88F3C5}" destId="{7A36F8E9-42C5-2C4A-AD56-8075F52E150F}" srcOrd="0" destOrd="0" presId="urn:microsoft.com/office/officeart/2005/8/layout/gear1"/>
    <dgm:cxn modelId="{24C419F0-B6D1-E042-92CD-2B822B0B1DE0}" type="presOf" srcId="{A4EA1817-AF15-3042-BB77-9C2BBC83BC7D}" destId="{AED61E98-EDAE-2A40-BD77-5AD338ED12EF}" srcOrd="0" destOrd="0" presId="urn:microsoft.com/office/officeart/2005/8/layout/gear1"/>
    <dgm:cxn modelId="{49544A2B-51DA-BE4E-AA22-60E1780C80DE}" type="presParOf" srcId="{4F92F2B5-8AE6-A541-9ABC-E3E56F3AA4DF}" destId="{2BE428FB-0276-8C4B-99BC-356D7DA30A21}" srcOrd="0" destOrd="0" presId="urn:microsoft.com/office/officeart/2005/8/layout/gear1"/>
    <dgm:cxn modelId="{2623FDD8-9452-8945-93AB-34C0E19F8CBB}" type="presParOf" srcId="{4F92F2B5-8AE6-A541-9ABC-E3E56F3AA4DF}" destId="{F421C76C-D0A8-5E44-82BC-86E5D279CE04}" srcOrd="1" destOrd="0" presId="urn:microsoft.com/office/officeart/2005/8/layout/gear1"/>
    <dgm:cxn modelId="{2A869F89-6804-3746-B196-8BEE3ADEF520}" type="presParOf" srcId="{4F92F2B5-8AE6-A541-9ABC-E3E56F3AA4DF}" destId="{2112291F-91F9-3243-9D39-6E420A0CE3AD}" srcOrd="2" destOrd="0" presId="urn:microsoft.com/office/officeart/2005/8/layout/gear1"/>
    <dgm:cxn modelId="{E1606705-6FBF-1C4C-9B9A-D1E141104BD2}" type="presParOf" srcId="{4F92F2B5-8AE6-A541-9ABC-E3E56F3AA4DF}" destId="{13B5B742-1C9B-F74F-AFD1-3686DB33D569}" srcOrd="3" destOrd="0" presId="urn:microsoft.com/office/officeart/2005/8/layout/gear1"/>
    <dgm:cxn modelId="{A18ED86B-9BB6-4E45-B163-0280ADCA00FF}" type="presParOf" srcId="{4F92F2B5-8AE6-A541-9ABC-E3E56F3AA4DF}" destId="{0E16DD71-2190-DA49-946D-CDF741F43E24}" srcOrd="4" destOrd="0" presId="urn:microsoft.com/office/officeart/2005/8/layout/gear1"/>
    <dgm:cxn modelId="{A2361C5D-3FC9-ED4D-9CE9-11E21E29EAD7}" type="presParOf" srcId="{4F92F2B5-8AE6-A541-9ABC-E3E56F3AA4DF}" destId="{D1FD7664-AFDA-0B40-BD68-0F3922F29D98}" srcOrd="5" destOrd="0" presId="urn:microsoft.com/office/officeart/2005/8/layout/gear1"/>
    <dgm:cxn modelId="{562FD5C0-2079-4848-84D1-E688CD8FA52C}" type="presParOf" srcId="{4F92F2B5-8AE6-A541-9ABC-E3E56F3AA4DF}" destId="{7A36F8E9-42C5-2C4A-AD56-8075F52E150F}" srcOrd="6" destOrd="0" presId="urn:microsoft.com/office/officeart/2005/8/layout/gear1"/>
    <dgm:cxn modelId="{6F93ED0D-ED5A-0E41-9591-DA5CEC0C682D}" type="presParOf" srcId="{4F92F2B5-8AE6-A541-9ABC-E3E56F3AA4DF}" destId="{2A7180CC-FA3B-8945-9B6E-9A415E065ED7}" srcOrd="7" destOrd="0" presId="urn:microsoft.com/office/officeart/2005/8/layout/gear1"/>
    <dgm:cxn modelId="{D5FA4FAD-AA75-8647-9E22-25DD073B560D}" type="presParOf" srcId="{4F92F2B5-8AE6-A541-9ABC-E3E56F3AA4DF}" destId="{298464BF-CD18-ED44-A5E0-F380D909CCBE}" srcOrd="8" destOrd="0" presId="urn:microsoft.com/office/officeart/2005/8/layout/gear1"/>
    <dgm:cxn modelId="{60322410-6126-3144-A130-BB2B3332529C}" type="presParOf" srcId="{4F92F2B5-8AE6-A541-9ABC-E3E56F3AA4DF}" destId="{C5FA24F0-FC13-844A-B07C-17160C7BEFEF}" srcOrd="9" destOrd="0" presId="urn:microsoft.com/office/officeart/2005/8/layout/gear1"/>
    <dgm:cxn modelId="{79328A14-D4DB-6C48-A838-E8816296F55D}" type="presParOf" srcId="{4F92F2B5-8AE6-A541-9ABC-E3E56F3AA4DF}" destId="{A9E21CC6-403C-BB4C-BF4E-99A96E450418}" srcOrd="10" destOrd="0" presId="urn:microsoft.com/office/officeart/2005/8/layout/gear1"/>
    <dgm:cxn modelId="{A1D50287-A27F-A645-9468-A1DB62C9CE03}" type="presParOf" srcId="{4F92F2B5-8AE6-A541-9ABC-E3E56F3AA4DF}" destId="{35039BB4-5BD3-0C4C-9F12-DA48B4EEC151}" srcOrd="11" destOrd="0" presId="urn:microsoft.com/office/officeart/2005/8/layout/gear1"/>
    <dgm:cxn modelId="{1EACED3D-F607-4147-B7FF-FE2A1838F13E}" type="presParOf" srcId="{4F92F2B5-8AE6-A541-9ABC-E3E56F3AA4DF}" destId="{AED61E98-EDAE-2A40-BD77-5AD338ED12EF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603AD4-7741-4AED-A04F-38F8BC46A937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F09387A6-0923-4B2C-A32F-AA77EA60B9B0}">
      <dgm:prSet phldrT="[Text]"/>
      <dgm:spPr>
        <a:solidFill>
          <a:srgbClr val="8064A2"/>
        </a:solidFill>
      </dgm:spPr>
      <dgm:t>
        <a:bodyPr/>
        <a:lstStyle/>
        <a:p>
          <a:r>
            <a:rPr lang="en-GB" b="1"/>
            <a:t>PAS</a:t>
          </a:r>
          <a:endParaRPr lang="en-GB" b="1" dirty="0"/>
        </a:p>
      </dgm:t>
    </dgm:pt>
    <dgm:pt modelId="{56C5B2BA-5144-406E-B83E-DEA750F1C1BC}" type="parTrans" cxnId="{EBF0E5D9-2C75-4C9D-A019-0380F5AD18AF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D32FFDA3-1668-4CC2-BE69-0C107AF7E64F}" type="sibTrans" cxnId="{EBF0E5D9-2C75-4C9D-A019-0380F5AD18AF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ACF162F5-F541-4856-BB70-1448EF219C50}">
      <dgm:prSet/>
      <dgm:spPr>
        <a:solidFill>
          <a:srgbClr val="8064A2"/>
        </a:solidFill>
      </dgm:spPr>
      <dgm:t>
        <a:bodyPr/>
        <a:lstStyle/>
        <a:p>
          <a:r>
            <a:rPr lang="en-GB" b="1"/>
            <a:t>BOIS</a:t>
          </a:r>
          <a:endParaRPr lang="en-GB" b="1" dirty="0"/>
        </a:p>
      </dgm:t>
    </dgm:pt>
    <dgm:pt modelId="{FF1F1708-E70F-45D4-BE99-F877F04F27C8}" type="parTrans" cxnId="{12B3BBCA-FDFD-4F68-BA8A-8D3994CBC185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E6B572C7-1ABB-469E-BC4F-515EF27AF2AB}" type="sibTrans" cxnId="{12B3BBCA-FDFD-4F68-BA8A-8D3994CBC185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1DCF999D-ECD3-4807-BF77-0377018D2586}">
      <dgm:prSet/>
      <dgm:spPr>
        <a:solidFill>
          <a:srgbClr val="5B5BAF"/>
        </a:solidFill>
      </dgm:spPr>
      <dgm:t>
        <a:bodyPr/>
        <a:lstStyle/>
        <a:p>
          <a:r>
            <a:rPr lang="en-GB" b="1" dirty="0"/>
            <a:t>Patient Portal</a:t>
          </a:r>
        </a:p>
      </dgm:t>
    </dgm:pt>
    <dgm:pt modelId="{A5979B5E-D959-469B-BD19-1F2C5A5689D2}" type="parTrans" cxnId="{5B20F014-E2C2-402A-8CBE-C680E5B0DEA7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C3FE3684-6958-45EC-BAA1-28494AAD0515}" type="sibTrans" cxnId="{5B20F014-E2C2-402A-8CBE-C680E5B0DEA7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60847ECE-8995-4165-B50E-4640316A4A9E}">
      <dgm:prSet/>
      <dgm:spPr>
        <a:solidFill>
          <a:srgbClr val="5B5BAF"/>
        </a:solidFill>
      </dgm:spPr>
      <dgm:t>
        <a:bodyPr/>
        <a:lstStyle/>
        <a:p>
          <a:r>
            <a:rPr lang="en-GB" b="1"/>
            <a:t>Care noting</a:t>
          </a:r>
          <a:endParaRPr lang="en-GB" b="1" dirty="0"/>
        </a:p>
      </dgm:t>
    </dgm:pt>
    <dgm:pt modelId="{C00CD941-B29E-46E6-9CC6-B27376F0F7FF}" type="parTrans" cxnId="{7546A83C-F164-4E53-8014-34B2945EC534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A4953997-6C88-4B39-A030-D8B10414DDAA}" type="sibTrans" cxnId="{7546A83C-F164-4E53-8014-34B2945EC534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553D030B-187C-4483-BDAC-EEBBBDB2E62B}">
      <dgm:prSet/>
      <dgm:spPr>
        <a:solidFill>
          <a:srgbClr val="5B5BAF"/>
        </a:solidFill>
      </dgm:spPr>
      <dgm:t>
        <a:bodyPr/>
        <a:lstStyle/>
        <a:p>
          <a:r>
            <a:rPr lang="en-GB" b="1"/>
            <a:t>ePrescribing</a:t>
          </a:r>
          <a:endParaRPr lang="en-GB" b="1" dirty="0"/>
        </a:p>
      </dgm:t>
    </dgm:pt>
    <dgm:pt modelId="{FAD3BBB2-2612-471B-984E-AF8DC8026D55}" type="parTrans" cxnId="{4E923F67-D4EA-4A19-8B78-1B73BF6A28D9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57673B22-C363-4EB7-9491-95D1A50CF627}" type="sibTrans" cxnId="{4E923F67-D4EA-4A19-8B78-1B73BF6A28D9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C02A994C-8164-4A1A-9385-844173EFCF13}">
      <dgm:prSet/>
      <dgm:spPr>
        <a:solidFill>
          <a:srgbClr val="5B5BAF"/>
        </a:solidFill>
      </dgm:spPr>
      <dgm:t>
        <a:bodyPr/>
        <a:lstStyle/>
        <a:p>
          <a:r>
            <a:rPr lang="en-GB" b="1"/>
            <a:t>Orders</a:t>
          </a:r>
          <a:endParaRPr lang="en-GB" b="1" dirty="0"/>
        </a:p>
      </dgm:t>
    </dgm:pt>
    <dgm:pt modelId="{74B7A635-73EB-4C10-B9C4-55AD48291C4D}" type="parTrans" cxnId="{DC96BE17-755B-4DE6-9730-5D17EA621EB9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4FE02168-438D-4A99-BEE3-48C786733810}" type="sibTrans" cxnId="{DC96BE17-755B-4DE6-9730-5D17EA621EB9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7F92002F-0A22-4A21-BB27-0E45FBE1B726}">
      <dgm:prSet/>
      <dgm:spPr>
        <a:solidFill>
          <a:srgbClr val="5B5BAF"/>
        </a:solidFill>
      </dgm:spPr>
      <dgm:t>
        <a:bodyPr/>
        <a:lstStyle/>
        <a:p>
          <a:r>
            <a:rPr lang="en-GB" b="1"/>
            <a:t>Clinical Decision Support</a:t>
          </a:r>
          <a:endParaRPr lang="en-GB" b="1" dirty="0"/>
        </a:p>
      </dgm:t>
    </dgm:pt>
    <dgm:pt modelId="{733D8CBE-0E14-43AD-922B-E27F5BC4DA96}" type="parTrans" cxnId="{012D911E-7B46-4463-87DE-0A4EE865A180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D6684B37-C46B-425D-8F67-3F3127EC032B}" type="sibTrans" cxnId="{012D911E-7B46-4463-87DE-0A4EE865A180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9101BA7D-5B03-4D3A-A709-1DEEB0B919B8}">
      <dgm:prSet/>
      <dgm:spPr>
        <a:solidFill>
          <a:srgbClr val="5B5BAF"/>
        </a:solidFill>
      </dgm:spPr>
      <dgm:t>
        <a:bodyPr/>
        <a:lstStyle/>
        <a:p>
          <a:r>
            <a:rPr lang="en-GB" b="1"/>
            <a:t>Workflow support</a:t>
          </a:r>
          <a:endParaRPr lang="en-GB" b="1" dirty="0"/>
        </a:p>
      </dgm:t>
    </dgm:pt>
    <dgm:pt modelId="{C17339B8-32B5-4C5A-B7E5-13AED8A9B281}" type="parTrans" cxnId="{93033175-A063-4878-AB52-E4ADEF70ECD8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A0BD912B-8D8C-46A3-BA3F-E4EA9B15DB05}" type="sibTrans" cxnId="{93033175-A063-4878-AB52-E4ADEF70ECD8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9F7A3548-B1B6-4D06-AC4C-68E80121E591}">
      <dgm:prSet/>
      <dgm:spPr>
        <a:solidFill>
          <a:srgbClr val="5B5BAF"/>
        </a:solidFill>
      </dgm:spPr>
      <dgm:t>
        <a:bodyPr/>
        <a:lstStyle/>
        <a:p>
          <a:r>
            <a:rPr lang="en-GB" b="1"/>
            <a:t>Population Health Management</a:t>
          </a:r>
          <a:endParaRPr lang="en-GB" b="1" dirty="0"/>
        </a:p>
      </dgm:t>
    </dgm:pt>
    <dgm:pt modelId="{119D8037-F19A-44F8-B474-F678DD78C39B}" type="parTrans" cxnId="{201D5B80-0399-4E26-AB97-63D28DAC1E81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2A77C86A-7466-4131-91CD-8DB701F19E5D}" type="sibTrans" cxnId="{201D5B80-0399-4E26-AB97-63D28DAC1E81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75048A8E-EBF8-4D44-8085-63AD9D0E7584}">
      <dgm:prSet/>
      <dgm:spPr>
        <a:solidFill>
          <a:srgbClr val="5B5BAF"/>
        </a:solidFill>
      </dgm:spPr>
      <dgm:t>
        <a:bodyPr/>
        <a:lstStyle/>
        <a:p>
          <a:r>
            <a:rPr lang="en-GB" b="1" dirty="0"/>
            <a:t>Patient Flow</a:t>
          </a:r>
        </a:p>
      </dgm:t>
    </dgm:pt>
    <dgm:pt modelId="{03702936-DA73-4738-BAC0-372FB27367E2}" type="parTrans" cxnId="{E53EE6E1-E958-460F-8BC7-779D3C23D7DA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D47BE2DE-58BF-4AE9-B029-BCDD844FEF0C}" type="sibTrans" cxnId="{E53EE6E1-E958-460F-8BC7-779D3C23D7DA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3F302282-A7FC-40FF-9B99-B7743DD35BE8}">
      <dgm:prSet/>
      <dgm:spPr>
        <a:solidFill>
          <a:srgbClr val="8064A2"/>
        </a:solidFill>
      </dgm:spPr>
      <dgm:t>
        <a:bodyPr/>
        <a:lstStyle/>
        <a:p>
          <a:r>
            <a:rPr lang="en-GB" b="1"/>
            <a:t>ED</a:t>
          </a:r>
          <a:endParaRPr lang="en-GB" b="1" dirty="0"/>
        </a:p>
      </dgm:t>
    </dgm:pt>
    <dgm:pt modelId="{8AA34564-ED69-4B5D-9566-C661EDC1AC53}" type="parTrans" cxnId="{08AF414D-FC14-48F3-B11A-590A58E11427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7F76E51E-6062-4557-80DA-2C1254534A80}" type="sibTrans" cxnId="{08AF414D-FC14-48F3-B11A-590A58E11427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F6A84747-396C-4BBE-A62F-48CB2977101E}">
      <dgm:prSet/>
      <dgm:spPr>
        <a:solidFill>
          <a:srgbClr val="8064A2"/>
        </a:solidFill>
      </dgm:spPr>
      <dgm:t>
        <a:bodyPr/>
        <a:lstStyle/>
        <a:p>
          <a:r>
            <a:rPr lang="en-GB" b="1"/>
            <a:t>Theatres</a:t>
          </a:r>
          <a:endParaRPr lang="en-GB" b="1" dirty="0"/>
        </a:p>
      </dgm:t>
    </dgm:pt>
    <dgm:pt modelId="{B9B4583D-E871-42EC-BA9D-72DB1A152DE7}" type="parTrans" cxnId="{83B85070-DFDF-47A4-AC2F-F0ED8C8B190F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AF391657-C5D7-4F93-8199-AD5FAB1DAAE0}" type="sibTrans" cxnId="{83B85070-DFDF-47A4-AC2F-F0ED8C8B190F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2D204D26-73E7-4B86-982C-FED89AD88DD1}">
      <dgm:prSet/>
      <dgm:spPr>
        <a:solidFill>
          <a:srgbClr val="8064A2"/>
        </a:solidFill>
      </dgm:spPr>
      <dgm:t>
        <a:bodyPr/>
        <a:lstStyle/>
        <a:p>
          <a:r>
            <a:rPr lang="en-GB" b="1"/>
            <a:t>Anaesthetics</a:t>
          </a:r>
          <a:endParaRPr lang="en-GB" b="1" dirty="0"/>
        </a:p>
      </dgm:t>
    </dgm:pt>
    <dgm:pt modelId="{8258D310-6E2C-4472-953A-86F51FB0CB0B}" type="parTrans" cxnId="{94C2F920-8DFE-472A-8A4C-9EB29307C063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8AFDFF9D-241A-4798-B010-7B2A04D15B8C}" type="sibTrans" cxnId="{94C2F920-8DFE-472A-8A4C-9EB29307C063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DCF406AB-3225-47A0-AF9F-34178C5562B2}">
      <dgm:prSet/>
      <dgm:spPr>
        <a:solidFill>
          <a:srgbClr val="8064A2"/>
        </a:solidFill>
      </dgm:spPr>
      <dgm:t>
        <a:bodyPr/>
        <a:lstStyle/>
        <a:p>
          <a:r>
            <a:rPr lang="en-GB" b="1"/>
            <a:t>Intensive Care</a:t>
          </a:r>
          <a:endParaRPr lang="en-GB" b="1" dirty="0"/>
        </a:p>
      </dgm:t>
    </dgm:pt>
    <dgm:pt modelId="{7AB6CCC3-A8FC-4B57-84DE-C9861B0FE7EB}" type="parTrans" cxnId="{8C2BA040-28AE-46B1-84C1-0EDBBE7002FE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0016E4BE-979A-4D7B-94FB-579FD7DAC5E1}" type="sibTrans" cxnId="{8C2BA040-28AE-46B1-84C1-0EDBBE7002FE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EAA6C2F4-77EF-4397-A5C9-12658A396CD9}">
      <dgm:prSet/>
      <dgm:spPr>
        <a:solidFill>
          <a:srgbClr val="8064A2"/>
        </a:solidFill>
      </dgm:spPr>
      <dgm:t>
        <a:bodyPr/>
        <a:lstStyle/>
        <a:p>
          <a:r>
            <a:rPr lang="en-GB" b="1"/>
            <a:t>Hospital Pharmacy</a:t>
          </a:r>
          <a:endParaRPr lang="en-GB" b="1" dirty="0"/>
        </a:p>
      </dgm:t>
    </dgm:pt>
    <dgm:pt modelId="{07B33BEE-E07E-4329-9E61-5848014F74E1}" type="parTrans" cxnId="{961F7689-47E3-4041-991D-EB82B5422F6C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CEA01490-8825-4590-851A-C130B0319644}" type="sibTrans" cxnId="{961F7689-47E3-4041-991D-EB82B5422F6C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2ACFB2CF-DAF6-4257-A485-BC8FDF22E805}">
      <dgm:prSet/>
      <dgm:spPr>
        <a:solidFill>
          <a:srgbClr val="8064A2"/>
        </a:solidFill>
      </dgm:spPr>
      <dgm:t>
        <a:bodyPr/>
        <a:lstStyle/>
        <a:p>
          <a:r>
            <a:rPr lang="en-GB" b="1"/>
            <a:t>Community Health</a:t>
          </a:r>
          <a:endParaRPr lang="en-GB" b="1" dirty="0"/>
        </a:p>
      </dgm:t>
    </dgm:pt>
    <dgm:pt modelId="{9C4AA813-52ED-4CB2-B8AB-C67A040AE412}" type="parTrans" cxnId="{DD0E1E91-4328-4E92-A576-A1F223AC7F84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DC69BD99-8D7D-4216-BBFD-68EF3D9E577D}" type="sibTrans" cxnId="{DD0E1E91-4328-4E92-A576-A1F223AC7F84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1E56E2D9-D03D-4466-B084-DD125137F50F}">
      <dgm:prSet/>
      <dgm:spPr>
        <a:solidFill>
          <a:srgbClr val="8064A2"/>
        </a:solidFill>
      </dgm:spPr>
      <dgm:t>
        <a:bodyPr/>
        <a:lstStyle/>
        <a:p>
          <a:r>
            <a:rPr lang="en-GB" b="1"/>
            <a:t>Social Care</a:t>
          </a:r>
          <a:endParaRPr lang="en-GB" b="1" dirty="0"/>
        </a:p>
      </dgm:t>
    </dgm:pt>
    <dgm:pt modelId="{08B45C73-078E-4C1C-8EEC-824B40A25E96}" type="parTrans" cxnId="{03FAA9CA-C73B-43D7-8321-950184A732BD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C8B55518-57D3-4874-B571-428D684ECE51}" type="sibTrans" cxnId="{03FAA9CA-C73B-43D7-8321-950184A732BD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97E5F84D-5D21-4FEB-8612-829D3879A16C}">
      <dgm:prSet/>
      <dgm:spPr>
        <a:solidFill>
          <a:srgbClr val="8064A2"/>
        </a:solidFill>
      </dgm:spPr>
      <dgm:t>
        <a:bodyPr/>
        <a:lstStyle/>
        <a:p>
          <a:r>
            <a:rPr lang="en-GB" b="1"/>
            <a:t>Mental Health</a:t>
          </a:r>
          <a:endParaRPr lang="en-GB" b="1" dirty="0"/>
        </a:p>
      </dgm:t>
    </dgm:pt>
    <dgm:pt modelId="{CEF67D7F-CBC9-4761-8528-88903051B733}" type="parTrans" cxnId="{50C2E9E0-F573-42F6-AEC3-6EC0661C52A7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24F270FD-2861-4F61-B8AF-3FB1CC1B9C44}" type="sibTrans" cxnId="{50C2E9E0-F573-42F6-AEC3-6EC0661C52A7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51BFA461-8DB0-401B-A54C-373607FF030B}">
      <dgm:prSet/>
      <dgm:spPr>
        <a:solidFill>
          <a:srgbClr val="8064A2"/>
        </a:solidFill>
      </dgm:spPr>
      <dgm:t>
        <a:bodyPr/>
        <a:lstStyle/>
        <a:p>
          <a:r>
            <a:rPr lang="en-GB" b="1"/>
            <a:t>Maternity</a:t>
          </a:r>
          <a:endParaRPr lang="en-GB" b="1" dirty="0"/>
        </a:p>
      </dgm:t>
    </dgm:pt>
    <dgm:pt modelId="{4062B408-B1D5-4017-93FD-B506A039B5ED}" type="parTrans" cxnId="{DCAA9F4D-7DE0-47F2-AA41-5D1E2E9D6EEC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8E6AB286-7BAD-4CA1-9D05-98DA188156B3}" type="sibTrans" cxnId="{DCAA9F4D-7DE0-47F2-AA41-5D1E2E9D6EEC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CE2D1369-9E72-4E6B-94D4-8BE76E5C84DB}">
      <dgm:prSet/>
      <dgm:spPr>
        <a:solidFill>
          <a:srgbClr val="8064A2"/>
        </a:solidFill>
      </dgm:spPr>
      <dgm:t>
        <a:bodyPr/>
        <a:lstStyle/>
        <a:p>
          <a:r>
            <a:rPr lang="en-GB" b="1"/>
            <a:t>Child Health</a:t>
          </a:r>
          <a:endParaRPr lang="en-GB" b="1" dirty="0"/>
        </a:p>
      </dgm:t>
    </dgm:pt>
    <dgm:pt modelId="{14E2A182-6E6F-4084-8673-F38783BA397F}" type="parTrans" cxnId="{45050FBC-8EC9-48DB-92DC-8D10105D2CCA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2485C939-8177-4CFD-B2E2-55A4CC46AF2D}" type="sibTrans" cxnId="{45050FBC-8EC9-48DB-92DC-8D10105D2CCA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3B5B5F76-F313-4819-9953-1F15CD243421}">
      <dgm:prSet/>
      <dgm:spPr>
        <a:solidFill>
          <a:srgbClr val="8064A2"/>
        </a:solidFill>
      </dgm:spPr>
      <dgm:t>
        <a:bodyPr/>
        <a:lstStyle/>
        <a:p>
          <a:r>
            <a:rPr lang="en-GB" b="1"/>
            <a:t>Cancer Pathways</a:t>
          </a:r>
          <a:endParaRPr lang="en-GB" b="1" dirty="0"/>
        </a:p>
      </dgm:t>
    </dgm:pt>
    <dgm:pt modelId="{44F67CFD-CA49-473A-BBCE-DAB142F6E656}" type="parTrans" cxnId="{4FAC8238-E3C7-4D0F-A8A3-890BF718FB9A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F6E0896B-1F60-4C41-87A7-72B8F1ADEDFB}" type="sibTrans" cxnId="{4FAC8238-E3C7-4D0F-A8A3-890BF718FB9A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F11B7F69-4B1C-437E-9B08-218220A48CA9}">
      <dgm:prSet/>
      <dgm:spPr>
        <a:solidFill>
          <a:srgbClr val="4D9EC3"/>
        </a:solidFill>
      </dgm:spPr>
      <dgm:t>
        <a:bodyPr/>
        <a:lstStyle/>
        <a:p>
          <a:r>
            <a:rPr lang="en-GB" b="1" i="1"/>
            <a:t>Laboratories</a:t>
          </a:r>
          <a:endParaRPr lang="en-GB" b="1" dirty="0"/>
        </a:p>
      </dgm:t>
    </dgm:pt>
    <dgm:pt modelId="{A3132240-2F7D-4713-A580-DE836093F7DD}" type="parTrans" cxnId="{6B2944F1-1146-492A-955C-4045A530B246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24010047-ACAD-486C-884F-1985A5AC7879}" type="sibTrans" cxnId="{6B2944F1-1146-492A-955C-4045A530B246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DEEF7C30-C884-4D49-A070-5CA49D0B5E7C}">
      <dgm:prSet/>
      <dgm:spPr>
        <a:solidFill>
          <a:srgbClr val="4D9EC3"/>
        </a:solidFill>
      </dgm:spPr>
      <dgm:t>
        <a:bodyPr/>
        <a:lstStyle/>
        <a:p>
          <a:r>
            <a:rPr lang="en-GB" b="1" i="1"/>
            <a:t>Radiology</a:t>
          </a:r>
          <a:endParaRPr lang="en-GB" b="1" dirty="0"/>
        </a:p>
      </dgm:t>
    </dgm:pt>
    <dgm:pt modelId="{31E8D35D-81E6-452D-B04B-7B88C763FD91}" type="parTrans" cxnId="{E08DF7D3-BC5A-4FFB-917C-06A7187353F2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7D4A00A8-691D-4697-909B-CD766C3A8A10}" type="sibTrans" cxnId="{E08DF7D3-BC5A-4FFB-917C-06A7187353F2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0281814F-9EA9-4D08-A472-E0F5228D7A35}">
      <dgm:prSet/>
      <dgm:spPr>
        <a:solidFill>
          <a:srgbClr val="4D9EC3"/>
        </a:solidFill>
      </dgm:spPr>
      <dgm:t>
        <a:bodyPr/>
        <a:lstStyle/>
        <a:p>
          <a:r>
            <a:rPr lang="en-GB" b="1" i="1"/>
            <a:t>General Practice</a:t>
          </a:r>
          <a:endParaRPr lang="en-GB" b="1" dirty="0"/>
        </a:p>
      </dgm:t>
    </dgm:pt>
    <dgm:pt modelId="{11EC8FB9-E9E7-4566-B9D1-A5996C77ED71}" type="parTrans" cxnId="{D36F784B-C511-4C07-83DA-C9419FF3D9FC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F35961EF-80BD-4D82-8C4D-3AA678EFC3D3}" type="sibTrans" cxnId="{D36F784B-C511-4C07-83DA-C9419FF3D9FC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27A74B95-455A-4BBE-8363-23DE1206C216}">
      <dgm:prSet custT="1"/>
      <dgm:spPr>
        <a:solidFill>
          <a:srgbClr val="8064A2"/>
        </a:solidFill>
      </dgm:spPr>
      <dgm:t>
        <a:bodyPr/>
        <a:lstStyle/>
        <a:p>
          <a:r>
            <a:rPr lang="en-GB" sz="1300" b="1" kern="1200">
              <a:latin typeface="Arial"/>
              <a:ea typeface="+mn-ea"/>
              <a:cs typeface="+mn-cs"/>
            </a:rPr>
            <a:t>GP</a:t>
          </a:r>
          <a:r>
            <a:rPr lang="en-GB" sz="1300" b="1" i="0" kern="1200"/>
            <a:t> OOHs</a:t>
          </a:r>
          <a:endParaRPr lang="en-GB" sz="1300" b="1" i="0" kern="1200" dirty="0"/>
        </a:p>
      </dgm:t>
    </dgm:pt>
    <dgm:pt modelId="{B8A42E9E-A568-43EC-90CC-17A21101A2B5}" type="parTrans" cxnId="{75734389-DFE9-4C6F-B783-979EBDAAA1CA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4AAD5F31-3034-460A-892A-663B2148B663}" type="sibTrans" cxnId="{75734389-DFE9-4C6F-B783-979EBDAAA1CA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06D5CB72-6779-44F6-AEDB-53792B9B3575}">
      <dgm:prSet/>
      <dgm:spPr>
        <a:solidFill>
          <a:srgbClr val="8064A2"/>
        </a:solidFill>
      </dgm:spPr>
      <dgm:t>
        <a:bodyPr/>
        <a:lstStyle/>
        <a:p>
          <a:r>
            <a:rPr lang="en-GB" b="1"/>
            <a:t>Screening</a:t>
          </a:r>
          <a:endParaRPr lang="en-GB" b="1" dirty="0"/>
        </a:p>
      </dgm:t>
    </dgm:pt>
    <dgm:pt modelId="{3162F790-7751-4379-BB55-26AEF5301458}" type="sibTrans" cxnId="{7070072F-2008-4F65-B220-5E4556DD7655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A0BDC3B9-A6A5-4ACD-A12C-755D1EEB9DEC}" type="parTrans" cxnId="{7070072F-2008-4F65-B220-5E4556DD7655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53010868-294E-42B9-BC19-E7B83AA9DD39}" type="pres">
      <dgm:prSet presAssocID="{9C603AD4-7741-4AED-A04F-38F8BC46A93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4F63A2-ED0C-4120-BD1A-1FD1D4547087}" type="pres">
      <dgm:prSet presAssocID="{F09387A6-0923-4B2C-A32F-AA77EA60B9B0}" presName="node" presStyleLbl="node1" presStyleIdx="0" presStyleCnt="26" custLinFactNeighborX="-2572" custLinFactNeighborY="94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753B0-6320-4874-B3CC-7294184EFC8F}" type="pres">
      <dgm:prSet presAssocID="{D32FFDA3-1668-4CC2-BE69-0C107AF7E64F}" presName="sibTrans" presStyleCnt="0"/>
      <dgm:spPr/>
    </dgm:pt>
    <dgm:pt modelId="{D7CA2E3A-1391-48C3-A2AB-8CEB7FD2BF46}" type="pres">
      <dgm:prSet presAssocID="{ACF162F5-F541-4856-BB70-1448EF219C50}" presName="node" presStyleLbl="node1" presStyleIdx="1" presStyleCnt="26" custLinFactX="7428" custLinFactY="100000" custLinFactNeighborX="100000" custLinFactNeighborY="1246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D44BA-84D8-4DA3-95FA-F3A662AEDD9F}" type="pres">
      <dgm:prSet presAssocID="{E6B572C7-1ABB-469E-BC4F-515EF27AF2AB}" presName="sibTrans" presStyleCnt="0"/>
      <dgm:spPr/>
    </dgm:pt>
    <dgm:pt modelId="{94206543-24CE-421D-8DA8-12548E944898}" type="pres">
      <dgm:prSet presAssocID="{1DCF999D-ECD3-4807-BF77-0377018D2586}" presName="node" presStyleLbl="node1" presStyleIdx="2" presStyleCnt="26" custLinFactX="19609" custLinFactNeighborX="100000" custLinFactNeighborY="94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406F1-76B0-4502-8684-F395D023CFDC}" type="pres">
      <dgm:prSet presAssocID="{C3FE3684-6958-45EC-BAA1-28494AAD0515}" presName="sibTrans" presStyleCnt="0"/>
      <dgm:spPr/>
    </dgm:pt>
    <dgm:pt modelId="{8EAA7B05-A5FD-4FE2-8521-8346626BE730}" type="pres">
      <dgm:prSet presAssocID="{60847ECE-8995-4165-B50E-4640316A4A9E}" presName="node" presStyleLbl="node1" presStyleIdx="3" presStyleCnt="26" custLinFactX="17680" custLinFactNeighborX="100000" custLinFactNeighborY="94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7F493-5A07-471D-B005-03A81DA02B8C}" type="pres">
      <dgm:prSet presAssocID="{A4953997-6C88-4B39-A030-D8B10414DDAA}" presName="sibTrans" presStyleCnt="0"/>
      <dgm:spPr/>
    </dgm:pt>
    <dgm:pt modelId="{EFEBAF71-4A39-45B9-8392-4B99704ED5DF}" type="pres">
      <dgm:prSet presAssocID="{553D030B-187C-4483-BDAC-EEBBBDB2E62B}" presName="node" presStyleLbl="node1" presStyleIdx="4" presStyleCnt="26" custLinFactX="17037" custLinFactNeighborX="100000" custLinFactNeighborY="94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119815-E0FF-4012-9FE5-62FB55102AD1}" type="pres">
      <dgm:prSet presAssocID="{57673B22-C363-4EB7-9491-95D1A50CF627}" presName="sibTrans" presStyleCnt="0"/>
      <dgm:spPr/>
    </dgm:pt>
    <dgm:pt modelId="{863455DF-81B1-4879-8AA9-EE7F391776E1}" type="pres">
      <dgm:prSet presAssocID="{C02A994C-8164-4A1A-9385-844173EFCF13}" presName="node" presStyleLbl="node1" presStyleIdx="5" presStyleCnt="26" custLinFactX="-224" custLinFactY="100000" custLinFactNeighborX="-100000" custLinFactNeighborY="142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1CDAD1-D351-4EF0-BBD2-57192AF75431}" type="pres">
      <dgm:prSet presAssocID="{4FE02168-438D-4A99-BEE3-48C786733810}" presName="sibTrans" presStyleCnt="0"/>
      <dgm:spPr/>
    </dgm:pt>
    <dgm:pt modelId="{32E8C3BD-A77A-4820-BEF1-2A1C6B2127A5}" type="pres">
      <dgm:prSet presAssocID="{7F92002F-0A22-4A21-BB27-0E45FBE1B726}" presName="node" presStyleLbl="node1" presStyleIdx="6" presStyleCnt="26" custLinFactX="200000" custLinFactNeighborX="247397" custLinFactNeighborY="102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B164B8-9934-4FFA-807D-A99079672FC1}" type="pres">
      <dgm:prSet presAssocID="{D6684B37-C46B-425D-8F67-3F3127EC032B}" presName="sibTrans" presStyleCnt="0"/>
      <dgm:spPr/>
    </dgm:pt>
    <dgm:pt modelId="{579C77DE-2D25-4818-99BF-4F1047D91932}" type="pres">
      <dgm:prSet presAssocID="{9101BA7D-5B03-4D3A-A709-1DEEB0B919B8}" presName="node" presStyleLbl="node1" presStyleIdx="7" presStyleCnt="26" custLinFactX="200000" custLinFactNeighborX="248211" custLinFactNeighborY="75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921F30-D09D-4FF1-8B29-C936E0BCC0A3}" type="pres">
      <dgm:prSet presAssocID="{A0BD912B-8D8C-46A3-BA3F-E4EA9B15DB05}" presName="sibTrans" presStyleCnt="0"/>
      <dgm:spPr/>
    </dgm:pt>
    <dgm:pt modelId="{0FEFDE40-5DA9-4FDD-9220-F593B4A973D3}" type="pres">
      <dgm:prSet presAssocID="{9F7A3548-B1B6-4D06-AC4C-68E80121E591}" presName="node" presStyleLbl="node1" presStyleIdx="8" presStyleCnt="26" custLinFactX="138564" custLinFactY="23254" custLinFactNeighborX="200000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348AB4-63D7-4ADD-9924-7186464BF0C0}" type="pres">
      <dgm:prSet presAssocID="{2A77C86A-7466-4131-91CD-8DB701F19E5D}" presName="sibTrans" presStyleCnt="0"/>
      <dgm:spPr/>
    </dgm:pt>
    <dgm:pt modelId="{9C587FB4-5BAA-46F5-ADA7-34DC5B099BBC}" type="pres">
      <dgm:prSet presAssocID="{75048A8E-EBF8-4D44-8085-63AD9D0E7584}" presName="node" presStyleLbl="node1" presStyleIdx="9" presStyleCnt="26" custLinFactNeighborX="9924" custLinFactNeighborY="96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FACF0-CE12-4831-AFAF-1CA948123FC6}" type="pres">
      <dgm:prSet presAssocID="{D47BE2DE-58BF-4AE9-B029-BCDD844FEF0C}" presName="sibTrans" presStyleCnt="0"/>
      <dgm:spPr/>
    </dgm:pt>
    <dgm:pt modelId="{8F30FF8E-ABB9-48C2-BE6E-DF7F89069F49}" type="pres">
      <dgm:prSet presAssocID="{3F302282-A7FC-40FF-9B99-B7743DD35BE8}" presName="node" presStyleLbl="node1" presStyleIdx="10" presStyleCnt="26" custLinFactX="-134840" custLinFactY="-7201" custLinFactNeighborX="-2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DC2B7-7412-4787-8ED7-12ABC1ADC8C8}" type="pres">
      <dgm:prSet presAssocID="{7F76E51E-6062-4557-80DA-2C1254534A80}" presName="sibTrans" presStyleCnt="0"/>
      <dgm:spPr/>
    </dgm:pt>
    <dgm:pt modelId="{FE827238-23B9-49D7-BC1E-F13C62E0C8AD}" type="pres">
      <dgm:prSet presAssocID="{F6A84747-396C-4BBE-A62F-48CB2977101E}" presName="node" presStyleLbl="node1" presStyleIdx="11" presStyleCnt="26" custLinFactX="-133168" custLinFactNeighborX="-200000" custLinFactNeighborY="-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931501-EFA2-4A74-94EB-AC24DD30001C}" type="pres">
      <dgm:prSet presAssocID="{AF391657-C5D7-4F93-8199-AD5FAB1DAAE0}" presName="sibTrans" presStyleCnt="0"/>
      <dgm:spPr/>
    </dgm:pt>
    <dgm:pt modelId="{ECF1ED38-62F3-45F2-8B1B-E01C83F8E93B}" type="pres">
      <dgm:prSet presAssocID="{2D204D26-73E7-4B86-982C-FED89AD88DD1}" presName="node" presStyleLbl="node1" presStyleIdx="12" presStyleCnt="26" custLinFactX="6656" custLinFactY="-16072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3F81C-F24B-4F8D-8BB0-9EBAEABBDFAF}" type="pres">
      <dgm:prSet presAssocID="{8AFDFF9D-241A-4798-B010-7B2A04D15B8C}" presName="sibTrans" presStyleCnt="0"/>
      <dgm:spPr/>
    </dgm:pt>
    <dgm:pt modelId="{2029AC6E-B171-4D15-95EB-A2C41B34F4D6}" type="pres">
      <dgm:prSet presAssocID="{DCF406AB-3225-47A0-AF9F-34178C5562B2}" presName="node" presStyleLbl="node1" presStyleIdx="13" presStyleCnt="26" custLinFactX="-11379" custLinFactY="-14893" custLinFactNeighborX="-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F6D4B6-B823-4F81-A56A-56E3FFB3FE32}" type="pres">
      <dgm:prSet presAssocID="{0016E4BE-979A-4D7B-94FB-579FD7DAC5E1}" presName="sibTrans" presStyleCnt="0"/>
      <dgm:spPr/>
    </dgm:pt>
    <dgm:pt modelId="{6DD62C83-9A08-4A7C-B5BB-476B0F781302}" type="pres">
      <dgm:prSet presAssocID="{EAA6C2F4-77EF-4397-A5C9-12658A396CD9}" presName="node" presStyleLbl="node1" presStyleIdx="14" presStyleCnt="26" custLinFactY="-100000" custLinFactNeighborX="-3858" custLinFactNeighborY="-123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1BBEAD-E35A-4C90-9A7D-7EC39540064D}" type="pres">
      <dgm:prSet presAssocID="{CEA01490-8825-4590-851A-C130B0319644}" presName="sibTrans" presStyleCnt="0"/>
      <dgm:spPr/>
    </dgm:pt>
    <dgm:pt modelId="{657FFCDD-6356-4703-B938-79C1DE08B530}" type="pres">
      <dgm:prSet presAssocID="{2ACFB2CF-DAF6-4257-A485-BC8FDF22E805}" presName="node" presStyleLbl="node1" presStyleIdx="15" presStyleCnt="26" custLinFactX="-100000" custLinFactY="100000" custLinFactNeighborX="-122498" custLinFactNeighborY="1059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8C316-F347-4E0D-AD59-4FD725BA2B12}" type="pres">
      <dgm:prSet presAssocID="{DC69BD99-8D7D-4216-BBFD-68EF3D9E577D}" presName="sibTrans" presStyleCnt="0"/>
      <dgm:spPr/>
    </dgm:pt>
    <dgm:pt modelId="{13527237-7CE1-42FD-84B4-2B8362C3E48A}" type="pres">
      <dgm:prSet presAssocID="{1E56E2D9-D03D-4466-B084-DD125137F50F}" presName="node" presStyleLbl="node1" presStyleIdx="16" presStyleCnt="26" custLinFactX="-131818" custLinFactY="1948" custLinFactNeighborX="-200000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DA1C40-74D0-4ED0-8012-A65EB25AA79C}" type="pres">
      <dgm:prSet presAssocID="{C8B55518-57D3-4874-B571-428D684ECE51}" presName="sibTrans" presStyleCnt="0"/>
      <dgm:spPr/>
    </dgm:pt>
    <dgm:pt modelId="{0427579A-91D7-4485-97D8-7652001C84A9}" type="pres">
      <dgm:prSet presAssocID="{97E5F84D-5D21-4FEB-8612-829D3879A16C}" presName="node" presStyleLbl="node1" presStyleIdx="17" presStyleCnt="26" custLinFactX="-131818" custLinFactY="4090" custLinFactNeighborX="-200000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5EB1DE-1E41-46C0-A3EF-CC7B24291DF8}" type="pres">
      <dgm:prSet presAssocID="{24F270FD-2861-4F61-B8AF-3FB1CC1B9C44}" presName="sibTrans" presStyleCnt="0"/>
      <dgm:spPr/>
    </dgm:pt>
    <dgm:pt modelId="{6DD0101D-7218-4EBB-881D-1CC15AB72D4E}" type="pres">
      <dgm:prSet presAssocID="{51BFA461-8DB0-401B-A54C-373607FF030B}" presName="node" presStyleLbl="node1" presStyleIdx="18" presStyleCnt="26" custLinFactY="-22181" custLinFactNeighborX="-643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3509F9-42BA-449F-939C-700156DF6F54}" type="pres">
      <dgm:prSet presAssocID="{8E6AB286-7BAD-4CA1-9D05-98DA188156B3}" presName="sibTrans" presStyleCnt="0"/>
      <dgm:spPr/>
    </dgm:pt>
    <dgm:pt modelId="{56AF9222-E9EE-4620-AA70-1A5F1E449529}" type="pres">
      <dgm:prSet presAssocID="{CE2D1369-9E72-4E6B-94D4-8BE76E5C84DB}" presName="node" presStyleLbl="node1" presStyleIdx="19" presStyleCnt="26" custLinFactX="-9320" custLinFactNeighborX="-100000" custLinFactNeighborY="910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4977F-AD0B-4CD7-852E-AFE8997CAF6F}" type="pres">
      <dgm:prSet presAssocID="{2485C939-8177-4CFD-B2E2-55A4CC46AF2D}" presName="sibTrans" presStyleCnt="0"/>
      <dgm:spPr/>
    </dgm:pt>
    <dgm:pt modelId="{5E60B26E-E7A6-4C94-8C8F-48E601B9D10A}" type="pres">
      <dgm:prSet presAssocID="{3B5B5F76-F313-4819-9953-1F15CD243421}" presName="node" presStyleLbl="node1" presStyleIdx="20" presStyleCnt="26" custLinFactX="-13178" custLinFactY="-23253" custLinFactNeighborX="-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EDC129-3949-4311-B2B1-4C021D229610}" type="pres">
      <dgm:prSet presAssocID="{F6E0896B-1F60-4C41-87A7-72B8F1ADEDFB}" presName="sibTrans" presStyleCnt="0"/>
      <dgm:spPr/>
    </dgm:pt>
    <dgm:pt modelId="{ED70B006-123D-43AF-91B6-9597E2D1D8FA}" type="pres">
      <dgm:prSet presAssocID="{06D5CB72-6779-44F6-AEDB-53792B9B3575}" presName="node" presStyleLbl="node1" presStyleIdx="21" presStyleCnt="26" custLinFactX="-129423" custLinFactNeighborX="-200000" custLinFactNeighborY="-150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B667CC-DA5B-481E-B0A9-306FD95CC7A9}" type="pres">
      <dgm:prSet presAssocID="{3162F790-7751-4379-BB55-26AEF5301458}" presName="sibTrans" presStyleCnt="0"/>
      <dgm:spPr/>
    </dgm:pt>
    <dgm:pt modelId="{95718FF4-7BCE-46BD-9028-231F963CE31C}" type="pres">
      <dgm:prSet presAssocID="{0281814F-9EA9-4D08-A472-E0F5228D7A35}" presName="node" presStyleLbl="node1" presStyleIdx="22" presStyleCnt="26" custScaleY="45593" custLinFactX="-3533" custLinFactY="17310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5EB608-31D0-4056-9979-E768802B808D}" type="pres">
      <dgm:prSet presAssocID="{F35961EF-80BD-4D82-8C4D-3AA678EFC3D3}" presName="sibTrans" presStyleCnt="0"/>
      <dgm:spPr/>
    </dgm:pt>
    <dgm:pt modelId="{6FC77846-5FA1-443F-9F58-EF878ED3FD0D}" type="pres">
      <dgm:prSet presAssocID="{F11B7F69-4B1C-437E-9B08-218220A48CA9}" presName="node" presStyleLbl="node1" presStyleIdx="23" presStyleCnt="26" custLinFactX="-3532" custLinFactNeighborX="-100000" custLinFactNeighborY="911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DDC32-183B-48D0-8286-B76984698882}" type="pres">
      <dgm:prSet presAssocID="{24010047-ACAD-486C-884F-1985A5AC7879}" presName="sibTrans" presStyleCnt="0"/>
      <dgm:spPr/>
    </dgm:pt>
    <dgm:pt modelId="{2C38C1AA-37B2-4359-8B20-2F8F9E61A3EE}" type="pres">
      <dgm:prSet presAssocID="{DEEF7C30-C884-4D49-A070-5CA49D0B5E7C}" presName="node" presStyleLbl="node1" presStyleIdx="24" presStyleCnt="26" custLinFactX="138249" custLinFactNeighborX="200000" custLinFactNeighborY="-278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A17E4-C607-4DF2-A1AE-DF0F37D418DE}" type="pres">
      <dgm:prSet presAssocID="{7D4A00A8-691D-4697-909B-CD766C3A8A10}" presName="sibTrans" presStyleCnt="0"/>
      <dgm:spPr/>
    </dgm:pt>
    <dgm:pt modelId="{20C3BDBD-D9CD-4151-8DCA-2F515C1BA326}" type="pres">
      <dgm:prSet presAssocID="{27A74B95-455A-4BBE-8363-23DE1206C216}" presName="node" presStyleLbl="node1" presStyleIdx="25" presStyleCnt="26" custScaleY="45593" custLinFactX="-16950" custLinFactNeighborX="-100000" custLinFactNeighborY="13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6FD42E-33CE-456E-A60A-23202FA37927}" type="presOf" srcId="{F09387A6-0923-4B2C-A32F-AA77EA60B9B0}" destId="{E24F63A2-ED0C-4120-BD1A-1FD1D4547087}" srcOrd="0" destOrd="0" presId="urn:microsoft.com/office/officeart/2005/8/layout/default"/>
    <dgm:cxn modelId="{5B20F014-E2C2-402A-8CBE-C680E5B0DEA7}" srcId="{9C603AD4-7741-4AED-A04F-38F8BC46A937}" destId="{1DCF999D-ECD3-4807-BF77-0377018D2586}" srcOrd="2" destOrd="0" parTransId="{A5979B5E-D959-469B-BD19-1F2C5A5689D2}" sibTransId="{C3FE3684-6958-45EC-BAA1-28494AAD0515}"/>
    <dgm:cxn modelId="{201D5B80-0399-4E26-AB97-63D28DAC1E81}" srcId="{9C603AD4-7741-4AED-A04F-38F8BC46A937}" destId="{9F7A3548-B1B6-4D06-AC4C-68E80121E591}" srcOrd="8" destOrd="0" parTransId="{119D8037-F19A-44F8-B474-F678DD78C39B}" sibTransId="{2A77C86A-7466-4131-91CD-8DB701F19E5D}"/>
    <dgm:cxn modelId="{012D911E-7B46-4463-87DE-0A4EE865A180}" srcId="{9C603AD4-7741-4AED-A04F-38F8BC46A937}" destId="{7F92002F-0A22-4A21-BB27-0E45FBE1B726}" srcOrd="6" destOrd="0" parTransId="{733D8CBE-0E14-43AD-922B-E27F5BC4DA96}" sibTransId="{D6684B37-C46B-425D-8F67-3F3127EC032B}"/>
    <dgm:cxn modelId="{1F4F04A4-E0D1-4F24-A201-4BCE4B53B8A7}" type="presOf" srcId="{9C603AD4-7741-4AED-A04F-38F8BC46A937}" destId="{53010868-294E-42B9-BC19-E7B83AA9DD39}" srcOrd="0" destOrd="0" presId="urn:microsoft.com/office/officeart/2005/8/layout/default"/>
    <dgm:cxn modelId="{DD9624FC-6F05-46E0-B58B-F7E2C34F6A9A}" type="presOf" srcId="{553D030B-187C-4483-BDAC-EEBBBDB2E62B}" destId="{EFEBAF71-4A39-45B9-8392-4B99704ED5DF}" srcOrd="0" destOrd="0" presId="urn:microsoft.com/office/officeart/2005/8/layout/default"/>
    <dgm:cxn modelId="{670EFCD6-EF71-4F58-B243-5A563F7DF239}" type="presOf" srcId="{9F7A3548-B1B6-4D06-AC4C-68E80121E591}" destId="{0FEFDE40-5DA9-4FDD-9220-F593B4A973D3}" srcOrd="0" destOrd="0" presId="urn:microsoft.com/office/officeart/2005/8/layout/default"/>
    <dgm:cxn modelId="{08AF414D-FC14-48F3-B11A-590A58E11427}" srcId="{9C603AD4-7741-4AED-A04F-38F8BC46A937}" destId="{3F302282-A7FC-40FF-9B99-B7743DD35BE8}" srcOrd="10" destOrd="0" parTransId="{8AA34564-ED69-4B5D-9566-C661EDC1AC53}" sibTransId="{7F76E51E-6062-4557-80DA-2C1254534A80}"/>
    <dgm:cxn modelId="{DC96BE17-755B-4DE6-9730-5D17EA621EB9}" srcId="{9C603AD4-7741-4AED-A04F-38F8BC46A937}" destId="{C02A994C-8164-4A1A-9385-844173EFCF13}" srcOrd="5" destOrd="0" parTransId="{74B7A635-73EB-4C10-B9C4-55AD48291C4D}" sibTransId="{4FE02168-438D-4A99-BEE3-48C786733810}"/>
    <dgm:cxn modelId="{9F72A873-4F68-44A0-AF80-7B84C67942B4}" type="presOf" srcId="{2D204D26-73E7-4B86-982C-FED89AD88DD1}" destId="{ECF1ED38-62F3-45F2-8B1B-E01C83F8E93B}" srcOrd="0" destOrd="0" presId="urn:microsoft.com/office/officeart/2005/8/layout/default"/>
    <dgm:cxn modelId="{6B2944F1-1146-492A-955C-4045A530B246}" srcId="{9C603AD4-7741-4AED-A04F-38F8BC46A937}" destId="{F11B7F69-4B1C-437E-9B08-218220A48CA9}" srcOrd="23" destOrd="0" parTransId="{A3132240-2F7D-4713-A580-DE836093F7DD}" sibTransId="{24010047-ACAD-486C-884F-1985A5AC7879}"/>
    <dgm:cxn modelId="{EC9CF8E8-14D6-48BC-8860-14A71D4B1DCD}" type="presOf" srcId="{60847ECE-8995-4165-B50E-4640316A4A9E}" destId="{8EAA7B05-A5FD-4FE2-8521-8346626BE730}" srcOrd="0" destOrd="0" presId="urn:microsoft.com/office/officeart/2005/8/layout/default"/>
    <dgm:cxn modelId="{DCAA9F4D-7DE0-47F2-AA41-5D1E2E9D6EEC}" srcId="{9C603AD4-7741-4AED-A04F-38F8BC46A937}" destId="{51BFA461-8DB0-401B-A54C-373607FF030B}" srcOrd="18" destOrd="0" parTransId="{4062B408-B1D5-4017-93FD-B506A039B5ED}" sibTransId="{8E6AB286-7BAD-4CA1-9D05-98DA188156B3}"/>
    <dgm:cxn modelId="{A7EC7004-DDBC-491D-A9BE-9166ED0E33C3}" type="presOf" srcId="{C02A994C-8164-4A1A-9385-844173EFCF13}" destId="{863455DF-81B1-4879-8AA9-EE7F391776E1}" srcOrd="0" destOrd="0" presId="urn:microsoft.com/office/officeart/2005/8/layout/default"/>
    <dgm:cxn modelId="{93033175-A063-4878-AB52-E4ADEF70ECD8}" srcId="{9C603AD4-7741-4AED-A04F-38F8BC46A937}" destId="{9101BA7D-5B03-4D3A-A709-1DEEB0B919B8}" srcOrd="7" destOrd="0" parTransId="{C17339B8-32B5-4C5A-B7E5-13AED8A9B281}" sibTransId="{A0BD912B-8D8C-46A3-BA3F-E4EA9B15DB05}"/>
    <dgm:cxn modelId="{3B4817C8-2EFE-43AB-8A61-7A2D6E2FBADE}" type="presOf" srcId="{ACF162F5-F541-4856-BB70-1448EF219C50}" destId="{D7CA2E3A-1391-48C3-A2AB-8CEB7FD2BF46}" srcOrd="0" destOrd="0" presId="urn:microsoft.com/office/officeart/2005/8/layout/default"/>
    <dgm:cxn modelId="{50C2E9E0-F573-42F6-AEC3-6EC0661C52A7}" srcId="{9C603AD4-7741-4AED-A04F-38F8BC46A937}" destId="{97E5F84D-5D21-4FEB-8612-829D3879A16C}" srcOrd="17" destOrd="0" parTransId="{CEF67D7F-CBC9-4761-8528-88903051B733}" sibTransId="{24F270FD-2861-4F61-B8AF-3FB1CC1B9C44}"/>
    <dgm:cxn modelId="{03FAA9CA-C73B-43D7-8321-950184A732BD}" srcId="{9C603AD4-7741-4AED-A04F-38F8BC46A937}" destId="{1E56E2D9-D03D-4466-B084-DD125137F50F}" srcOrd="16" destOrd="0" parTransId="{08B45C73-078E-4C1C-8EEC-824B40A25E96}" sibTransId="{C8B55518-57D3-4874-B571-428D684ECE51}"/>
    <dgm:cxn modelId="{DD0E1E91-4328-4E92-A576-A1F223AC7F84}" srcId="{9C603AD4-7741-4AED-A04F-38F8BC46A937}" destId="{2ACFB2CF-DAF6-4257-A485-BC8FDF22E805}" srcOrd="15" destOrd="0" parTransId="{9C4AA813-52ED-4CB2-B8AB-C67A040AE412}" sibTransId="{DC69BD99-8D7D-4216-BBFD-68EF3D9E577D}"/>
    <dgm:cxn modelId="{672CB3A7-6B69-436B-A30F-F78A0364E69C}" type="presOf" srcId="{7F92002F-0A22-4A21-BB27-0E45FBE1B726}" destId="{32E8C3BD-A77A-4820-BEF1-2A1C6B2127A5}" srcOrd="0" destOrd="0" presId="urn:microsoft.com/office/officeart/2005/8/layout/default"/>
    <dgm:cxn modelId="{7070072F-2008-4F65-B220-5E4556DD7655}" srcId="{9C603AD4-7741-4AED-A04F-38F8BC46A937}" destId="{06D5CB72-6779-44F6-AEDB-53792B9B3575}" srcOrd="21" destOrd="0" parTransId="{A0BDC3B9-A6A5-4ACD-A12C-755D1EEB9DEC}" sibTransId="{3162F790-7751-4379-BB55-26AEF5301458}"/>
    <dgm:cxn modelId="{F75E7960-BE1A-4D72-9EB1-2380CCD7201F}" type="presOf" srcId="{75048A8E-EBF8-4D44-8085-63AD9D0E7584}" destId="{9C587FB4-5BAA-46F5-ADA7-34DC5B099BBC}" srcOrd="0" destOrd="0" presId="urn:microsoft.com/office/officeart/2005/8/layout/default"/>
    <dgm:cxn modelId="{E08DF7D3-BC5A-4FFB-917C-06A7187353F2}" srcId="{9C603AD4-7741-4AED-A04F-38F8BC46A937}" destId="{DEEF7C30-C884-4D49-A070-5CA49D0B5E7C}" srcOrd="24" destOrd="0" parTransId="{31E8D35D-81E6-452D-B04B-7B88C763FD91}" sibTransId="{7D4A00A8-691D-4697-909B-CD766C3A8A10}"/>
    <dgm:cxn modelId="{64A99012-4E55-4F4E-8CBB-9CD4E0D54E56}" type="presOf" srcId="{EAA6C2F4-77EF-4397-A5C9-12658A396CD9}" destId="{6DD62C83-9A08-4A7C-B5BB-476B0F781302}" srcOrd="0" destOrd="0" presId="urn:microsoft.com/office/officeart/2005/8/layout/default"/>
    <dgm:cxn modelId="{D611A181-3561-4DC4-B4FB-702C836EC515}" type="presOf" srcId="{F6A84747-396C-4BBE-A62F-48CB2977101E}" destId="{FE827238-23B9-49D7-BC1E-F13C62E0C8AD}" srcOrd="0" destOrd="0" presId="urn:microsoft.com/office/officeart/2005/8/layout/default"/>
    <dgm:cxn modelId="{EBF0E5D9-2C75-4C9D-A019-0380F5AD18AF}" srcId="{9C603AD4-7741-4AED-A04F-38F8BC46A937}" destId="{F09387A6-0923-4B2C-A32F-AA77EA60B9B0}" srcOrd="0" destOrd="0" parTransId="{56C5B2BA-5144-406E-B83E-DEA750F1C1BC}" sibTransId="{D32FFDA3-1668-4CC2-BE69-0C107AF7E64F}"/>
    <dgm:cxn modelId="{D632DE9D-FEB1-4F14-BEBA-46B87BFBB09A}" type="presOf" srcId="{27A74B95-455A-4BBE-8363-23DE1206C216}" destId="{20C3BDBD-D9CD-4151-8DCA-2F515C1BA326}" srcOrd="0" destOrd="0" presId="urn:microsoft.com/office/officeart/2005/8/layout/default"/>
    <dgm:cxn modelId="{45050FBC-8EC9-48DB-92DC-8D10105D2CCA}" srcId="{9C603AD4-7741-4AED-A04F-38F8BC46A937}" destId="{CE2D1369-9E72-4E6B-94D4-8BE76E5C84DB}" srcOrd="19" destOrd="0" parTransId="{14E2A182-6E6F-4084-8673-F38783BA397F}" sibTransId="{2485C939-8177-4CFD-B2E2-55A4CC46AF2D}"/>
    <dgm:cxn modelId="{E53EE6E1-E958-460F-8BC7-779D3C23D7DA}" srcId="{9C603AD4-7741-4AED-A04F-38F8BC46A937}" destId="{75048A8E-EBF8-4D44-8085-63AD9D0E7584}" srcOrd="9" destOrd="0" parTransId="{03702936-DA73-4738-BAC0-372FB27367E2}" sibTransId="{D47BE2DE-58BF-4AE9-B029-BCDD844FEF0C}"/>
    <dgm:cxn modelId="{1C032D46-010B-456F-B63E-2D8FCB1A4D3E}" type="presOf" srcId="{2ACFB2CF-DAF6-4257-A485-BC8FDF22E805}" destId="{657FFCDD-6356-4703-B938-79C1DE08B530}" srcOrd="0" destOrd="0" presId="urn:microsoft.com/office/officeart/2005/8/layout/default"/>
    <dgm:cxn modelId="{75734389-DFE9-4C6F-B783-979EBDAAA1CA}" srcId="{9C603AD4-7741-4AED-A04F-38F8BC46A937}" destId="{27A74B95-455A-4BBE-8363-23DE1206C216}" srcOrd="25" destOrd="0" parTransId="{B8A42E9E-A568-43EC-90CC-17A21101A2B5}" sibTransId="{4AAD5F31-3034-460A-892A-663B2148B663}"/>
    <dgm:cxn modelId="{94C2F920-8DFE-472A-8A4C-9EB29307C063}" srcId="{9C603AD4-7741-4AED-A04F-38F8BC46A937}" destId="{2D204D26-73E7-4B86-982C-FED89AD88DD1}" srcOrd="12" destOrd="0" parTransId="{8258D310-6E2C-4472-953A-86F51FB0CB0B}" sibTransId="{8AFDFF9D-241A-4798-B010-7B2A04D15B8C}"/>
    <dgm:cxn modelId="{62640692-D238-42E0-894F-6B29DEDB9D76}" type="presOf" srcId="{51BFA461-8DB0-401B-A54C-373607FF030B}" destId="{6DD0101D-7218-4EBB-881D-1CC15AB72D4E}" srcOrd="0" destOrd="0" presId="urn:microsoft.com/office/officeart/2005/8/layout/default"/>
    <dgm:cxn modelId="{C827125A-9841-4EBE-874C-54B54FDEA2A2}" type="presOf" srcId="{F11B7F69-4B1C-437E-9B08-218220A48CA9}" destId="{6FC77846-5FA1-443F-9F58-EF878ED3FD0D}" srcOrd="0" destOrd="0" presId="urn:microsoft.com/office/officeart/2005/8/layout/default"/>
    <dgm:cxn modelId="{12B3BBCA-FDFD-4F68-BA8A-8D3994CBC185}" srcId="{9C603AD4-7741-4AED-A04F-38F8BC46A937}" destId="{ACF162F5-F541-4856-BB70-1448EF219C50}" srcOrd="1" destOrd="0" parTransId="{FF1F1708-E70F-45D4-BE99-F877F04F27C8}" sibTransId="{E6B572C7-1ABB-469E-BC4F-515EF27AF2AB}"/>
    <dgm:cxn modelId="{FE38B58D-5FC5-4A3C-A248-529C5FF9EFCF}" type="presOf" srcId="{06D5CB72-6779-44F6-AEDB-53792B9B3575}" destId="{ED70B006-123D-43AF-91B6-9597E2D1D8FA}" srcOrd="0" destOrd="0" presId="urn:microsoft.com/office/officeart/2005/8/layout/default"/>
    <dgm:cxn modelId="{956059D7-E7F8-4A78-BCA9-E24D0E39346C}" type="presOf" srcId="{97E5F84D-5D21-4FEB-8612-829D3879A16C}" destId="{0427579A-91D7-4485-97D8-7652001C84A9}" srcOrd="0" destOrd="0" presId="urn:microsoft.com/office/officeart/2005/8/layout/default"/>
    <dgm:cxn modelId="{A3ABF388-F942-44CE-AD1E-8CF719B1DFB8}" type="presOf" srcId="{9101BA7D-5B03-4D3A-A709-1DEEB0B919B8}" destId="{579C77DE-2D25-4818-99BF-4F1047D91932}" srcOrd="0" destOrd="0" presId="urn:microsoft.com/office/officeart/2005/8/layout/default"/>
    <dgm:cxn modelId="{09792B7C-377E-4F8F-909F-E489B1797AC2}" type="presOf" srcId="{0281814F-9EA9-4D08-A472-E0F5228D7A35}" destId="{95718FF4-7BCE-46BD-9028-231F963CE31C}" srcOrd="0" destOrd="0" presId="urn:microsoft.com/office/officeart/2005/8/layout/default"/>
    <dgm:cxn modelId="{D36F784B-C511-4C07-83DA-C9419FF3D9FC}" srcId="{9C603AD4-7741-4AED-A04F-38F8BC46A937}" destId="{0281814F-9EA9-4D08-A472-E0F5228D7A35}" srcOrd="22" destOrd="0" parTransId="{11EC8FB9-E9E7-4566-B9D1-A5996C77ED71}" sibTransId="{F35961EF-80BD-4D82-8C4D-3AA678EFC3D3}"/>
    <dgm:cxn modelId="{7546A83C-F164-4E53-8014-34B2945EC534}" srcId="{9C603AD4-7741-4AED-A04F-38F8BC46A937}" destId="{60847ECE-8995-4165-B50E-4640316A4A9E}" srcOrd="3" destOrd="0" parTransId="{C00CD941-B29E-46E6-9CC6-B27376F0F7FF}" sibTransId="{A4953997-6C88-4B39-A030-D8B10414DDAA}"/>
    <dgm:cxn modelId="{D5F95FC3-6E47-4B68-8628-8AAC590C7D5E}" type="presOf" srcId="{CE2D1369-9E72-4E6B-94D4-8BE76E5C84DB}" destId="{56AF9222-E9EE-4620-AA70-1A5F1E449529}" srcOrd="0" destOrd="0" presId="urn:microsoft.com/office/officeart/2005/8/layout/default"/>
    <dgm:cxn modelId="{7E3C8B1E-80DA-481D-8F74-4C9ECF4AE9A1}" type="presOf" srcId="{3B5B5F76-F313-4819-9953-1F15CD243421}" destId="{5E60B26E-E7A6-4C94-8C8F-48E601B9D10A}" srcOrd="0" destOrd="0" presId="urn:microsoft.com/office/officeart/2005/8/layout/default"/>
    <dgm:cxn modelId="{4E923F67-D4EA-4A19-8B78-1B73BF6A28D9}" srcId="{9C603AD4-7741-4AED-A04F-38F8BC46A937}" destId="{553D030B-187C-4483-BDAC-EEBBBDB2E62B}" srcOrd="4" destOrd="0" parTransId="{FAD3BBB2-2612-471B-984E-AF8DC8026D55}" sibTransId="{57673B22-C363-4EB7-9491-95D1A50CF627}"/>
    <dgm:cxn modelId="{E94D4E5C-C5E7-4C68-9FA7-C5900578AA27}" type="presOf" srcId="{3F302282-A7FC-40FF-9B99-B7743DD35BE8}" destId="{8F30FF8E-ABB9-48C2-BE6E-DF7F89069F49}" srcOrd="0" destOrd="0" presId="urn:microsoft.com/office/officeart/2005/8/layout/default"/>
    <dgm:cxn modelId="{4FAC8238-E3C7-4D0F-A8A3-890BF718FB9A}" srcId="{9C603AD4-7741-4AED-A04F-38F8BC46A937}" destId="{3B5B5F76-F313-4819-9953-1F15CD243421}" srcOrd="20" destOrd="0" parTransId="{44F67CFD-CA49-473A-BBCE-DAB142F6E656}" sibTransId="{F6E0896B-1F60-4C41-87A7-72B8F1ADEDFB}"/>
    <dgm:cxn modelId="{5CD78855-A09D-4576-9208-249F647DCC80}" type="presOf" srcId="{1E56E2D9-D03D-4466-B084-DD125137F50F}" destId="{13527237-7CE1-42FD-84B4-2B8362C3E48A}" srcOrd="0" destOrd="0" presId="urn:microsoft.com/office/officeart/2005/8/layout/default"/>
    <dgm:cxn modelId="{3EDD79F8-310B-4C77-A412-C5BFEFCA788C}" type="presOf" srcId="{DEEF7C30-C884-4D49-A070-5CA49D0B5E7C}" destId="{2C38C1AA-37B2-4359-8B20-2F8F9E61A3EE}" srcOrd="0" destOrd="0" presId="urn:microsoft.com/office/officeart/2005/8/layout/default"/>
    <dgm:cxn modelId="{8C2BA040-28AE-46B1-84C1-0EDBBE7002FE}" srcId="{9C603AD4-7741-4AED-A04F-38F8BC46A937}" destId="{DCF406AB-3225-47A0-AF9F-34178C5562B2}" srcOrd="13" destOrd="0" parTransId="{7AB6CCC3-A8FC-4B57-84DE-C9861B0FE7EB}" sibTransId="{0016E4BE-979A-4D7B-94FB-579FD7DAC5E1}"/>
    <dgm:cxn modelId="{961F7689-47E3-4041-991D-EB82B5422F6C}" srcId="{9C603AD4-7741-4AED-A04F-38F8BC46A937}" destId="{EAA6C2F4-77EF-4397-A5C9-12658A396CD9}" srcOrd="14" destOrd="0" parTransId="{07B33BEE-E07E-4329-9E61-5848014F74E1}" sibTransId="{CEA01490-8825-4590-851A-C130B0319644}"/>
    <dgm:cxn modelId="{01276B66-2B8D-4395-8471-1E298237CB9D}" type="presOf" srcId="{DCF406AB-3225-47A0-AF9F-34178C5562B2}" destId="{2029AC6E-B171-4D15-95EB-A2C41B34F4D6}" srcOrd="0" destOrd="0" presId="urn:microsoft.com/office/officeart/2005/8/layout/default"/>
    <dgm:cxn modelId="{28C0F416-1BB4-4451-ACAB-09762A5E086F}" type="presOf" srcId="{1DCF999D-ECD3-4807-BF77-0377018D2586}" destId="{94206543-24CE-421D-8DA8-12548E944898}" srcOrd="0" destOrd="0" presId="urn:microsoft.com/office/officeart/2005/8/layout/default"/>
    <dgm:cxn modelId="{83B85070-DFDF-47A4-AC2F-F0ED8C8B190F}" srcId="{9C603AD4-7741-4AED-A04F-38F8BC46A937}" destId="{F6A84747-396C-4BBE-A62F-48CB2977101E}" srcOrd="11" destOrd="0" parTransId="{B9B4583D-E871-42EC-BA9D-72DB1A152DE7}" sibTransId="{AF391657-C5D7-4F93-8199-AD5FAB1DAAE0}"/>
    <dgm:cxn modelId="{1B72B581-E532-496F-928C-3F81CCDB41AA}" type="presParOf" srcId="{53010868-294E-42B9-BC19-E7B83AA9DD39}" destId="{E24F63A2-ED0C-4120-BD1A-1FD1D4547087}" srcOrd="0" destOrd="0" presId="urn:microsoft.com/office/officeart/2005/8/layout/default"/>
    <dgm:cxn modelId="{2C84D10C-6689-479F-9F37-FE34571DD795}" type="presParOf" srcId="{53010868-294E-42B9-BC19-E7B83AA9DD39}" destId="{829753B0-6320-4874-B3CC-7294184EFC8F}" srcOrd="1" destOrd="0" presId="urn:microsoft.com/office/officeart/2005/8/layout/default"/>
    <dgm:cxn modelId="{32C18F20-D585-472E-9128-DB91663AD74F}" type="presParOf" srcId="{53010868-294E-42B9-BC19-E7B83AA9DD39}" destId="{D7CA2E3A-1391-48C3-A2AB-8CEB7FD2BF46}" srcOrd="2" destOrd="0" presId="urn:microsoft.com/office/officeart/2005/8/layout/default"/>
    <dgm:cxn modelId="{99E35C40-4503-41B0-9246-52C4F8DD16F0}" type="presParOf" srcId="{53010868-294E-42B9-BC19-E7B83AA9DD39}" destId="{067D44BA-84D8-4DA3-95FA-F3A662AEDD9F}" srcOrd="3" destOrd="0" presId="urn:microsoft.com/office/officeart/2005/8/layout/default"/>
    <dgm:cxn modelId="{C7322301-4954-4030-8816-C3A9BBDCF56E}" type="presParOf" srcId="{53010868-294E-42B9-BC19-E7B83AA9DD39}" destId="{94206543-24CE-421D-8DA8-12548E944898}" srcOrd="4" destOrd="0" presId="urn:microsoft.com/office/officeart/2005/8/layout/default"/>
    <dgm:cxn modelId="{332E4EEA-D2FF-4FFE-9774-24E518BC627C}" type="presParOf" srcId="{53010868-294E-42B9-BC19-E7B83AA9DD39}" destId="{40C406F1-76B0-4502-8684-F395D023CFDC}" srcOrd="5" destOrd="0" presId="urn:microsoft.com/office/officeart/2005/8/layout/default"/>
    <dgm:cxn modelId="{1F787CD7-57B0-401C-B2D8-C7FCB95500E9}" type="presParOf" srcId="{53010868-294E-42B9-BC19-E7B83AA9DD39}" destId="{8EAA7B05-A5FD-4FE2-8521-8346626BE730}" srcOrd="6" destOrd="0" presId="urn:microsoft.com/office/officeart/2005/8/layout/default"/>
    <dgm:cxn modelId="{BC9A346B-0D2B-4F58-A3C0-350917F3BDEB}" type="presParOf" srcId="{53010868-294E-42B9-BC19-E7B83AA9DD39}" destId="{0977F493-5A07-471D-B005-03A81DA02B8C}" srcOrd="7" destOrd="0" presId="urn:microsoft.com/office/officeart/2005/8/layout/default"/>
    <dgm:cxn modelId="{B3C65A9A-E48C-4FF6-85C2-1FDEECA286AD}" type="presParOf" srcId="{53010868-294E-42B9-BC19-E7B83AA9DD39}" destId="{EFEBAF71-4A39-45B9-8392-4B99704ED5DF}" srcOrd="8" destOrd="0" presId="urn:microsoft.com/office/officeart/2005/8/layout/default"/>
    <dgm:cxn modelId="{7A757855-ADF9-427C-9D6B-DDDFECCAE95D}" type="presParOf" srcId="{53010868-294E-42B9-BC19-E7B83AA9DD39}" destId="{B6119815-E0FF-4012-9FE5-62FB55102AD1}" srcOrd="9" destOrd="0" presId="urn:microsoft.com/office/officeart/2005/8/layout/default"/>
    <dgm:cxn modelId="{C15FC6FC-A60A-422D-A709-D501F1065923}" type="presParOf" srcId="{53010868-294E-42B9-BC19-E7B83AA9DD39}" destId="{863455DF-81B1-4879-8AA9-EE7F391776E1}" srcOrd="10" destOrd="0" presId="urn:microsoft.com/office/officeart/2005/8/layout/default"/>
    <dgm:cxn modelId="{5EFDF46D-E12F-4AA7-A381-9CFA710BE7C9}" type="presParOf" srcId="{53010868-294E-42B9-BC19-E7B83AA9DD39}" destId="{DC1CDAD1-D351-4EF0-BBD2-57192AF75431}" srcOrd="11" destOrd="0" presId="urn:microsoft.com/office/officeart/2005/8/layout/default"/>
    <dgm:cxn modelId="{8D376607-365F-4CA1-AA69-1E9864FFFB14}" type="presParOf" srcId="{53010868-294E-42B9-BC19-E7B83AA9DD39}" destId="{32E8C3BD-A77A-4820-BEF1-2A1C6B2127A5}" srcOrd="12" destOrd="0" presId="urn:microsoft.com/office/officeart/2005/8/layout/default"/>
    <dgm:cxn modelId="{CB2389FF-DA83-4909-93D1-DAF6ECB0E97C}" type="presParOf" srcId="{53010868-294E-42B9-BC19-E7B83AA9DD39}" destId="{D5B164B8-9934-4FFA-807D-A99079672FC1}" srcOrd="13" destOrd="0" presId="urn:microsoft.com/office/officeart/2005/8/layout/default"/>
    <dgm:cxn modelId="{D36BAC12-3462-4BFD-8E94-7149F9F094D6}" type="presParOf" srcId="{53010868-294E-42B9-BC19-E7B83AA9DD39}" destId="{579C77DE-2D25-4818-99BF-4F1047D91932}" srcOrd="14" destOrd="0" presId="urn:microsoft.com/office/officeart/2005/8/layout/default"/>
    <dgm:cxn modelId="{00F7F980-A119-4692-9D66-EA5AF6C94B21}" type="presParOf" srcId="{53010868-294E-42B9-BC19-E7B83AA9DD39}" destId="{05921F30-D09D-4FF1-8B29-C936E0BCC0A3}" srcOrd="15" destOrd="0" presId="urn:microsoft.com/office/officeart/2005/8/layout/default"/>
    <dgm:cxn modelId="{1A07B7A6-7B74-4AE3-83F0-CB4E2CE6122F}" type="presParOf" srcId="{53010868-294E-42B9-BC19-E7B83AA9DD39}" destId="{0FEFDE40-5DA9-4FDD-9220-F593B4A973D3}" srcOrd="16" destOrd="0" presId="urn:microsoft.com/office/officeart/2005/8/layout/default"/>
    <dgm:cxn modelId="{4B897688-D41F-44D5-83A2-513B9C2C15AB}" type="presParOf" srcId="{53010868-294E-42B9-BC19-E7B83AA9DD39}" destId="{37348AB4-63D7-4ADD-9924-7186464BF0C0}" srcOrd="17" destOrd="0" presId="urn:microsoft.com/office/officeart/2005/8/layout/default"/>
    <dgm:cxn modelId="{017DF1CD-85E8-4B10-B0F6-31CCE7543926}" type="presParOf" srcId="{53010868-294E-42B9-BC19-E7B83AA9DD39}" destId="{9C587FB4-5BAA-46F5-ADA7-34DC5B099BBC}" srcOrd="18" destOrd="0" presId="urn:microsoft.com/office/officeart/2005/8/layout/default"/>
    <dgm:cxn modelId="{3F4FD189-E663-4098-95B1-1137BA9E1B6F}" type="presParOf" srcId="{53010868-294E-42B9-BC19-E7B83AA9DD39}" destId="{EDFFACF0-CE12-4831-AFAF-1CA948123FC6}" srcOrd="19" destOrd="0" presId="urn:microsoft.com/office/officeart/2005/8/layout/default"/>
    <dgm:cxn modelId="{2E7CD9BA-293E-482A-B903-D39CAF8C392E}" type="presParOf" srcId="{53010868-294E-42B9-BC19-E7B83AA9DD39}" destId="{8F30FF8E-ABB9-48C2-BE6E-DF7F89069F49}" srcOrd="20" destOrd="0" presId="urn:microsoft.com/office/officeart/2005/8/layout/default"/>
    <dgm:cxn modelId="{3096B42F-8D37-4362-B34D-099C952CA016}" type="presParOf" srcId="{53010868-294E-42B9-BC19-E7B83AA9DD39}" destId="{924DC2B7-7412-4787-8ED7-12ABC1ADC8C8}" srcOrd="21" destOrd="0" presId="urn:microsoft.com/office/officeart/2005/8/layout/default"/>
    <dgm:cxn modelId="{9DC29E5A-CB89-4E62-989B-918AEA2F7B43}" type="presParOf" srcId="{53010868-294E-42B9-BC19-E7B83AA9DD39}" destId="{FE827238-23B9-49D7-BC1E-F13C62E0C8AD}" srcOrd="22" destOrd="0" presId="urn:microsoft.com/office/officeart/2005/8/layout/default"/>
    <dgm:cxn modelId="{8D9E1CF7-E7F1-416A-B247-065BD3278157}" type="presParOf" srcId="{53010868-294E-42B9-BC19-E7B83AA9DD39}" destId="{BF931501-EFA2-4A74-94EB-AC24DD30001C}" srcOrd="23" destOrd="0" presId="urn:microsoft.com/office/officeart/2005/8/layout/default"/>
    <dgm:cxn modelId="{762B721C-69A3-4248-89ED-37809E4133EB}" type="presParOf" srcId="{53010868-294E-42B9-BC19-E7B83AA9DD39}" destId="{ECF1ED38-62F3-45F2-8B1B-E01C83F8E93B}" srcOrd="24" destOrd="0" presId="urn:microsoft.com/office/officeart/2005/8/layout/default"/>
    <dgm:cxn modelId="{CBF1DCBD-A62E-4F9E-BF2D-92E93E7343BF}" type="presParOf" srcId="{53010868-294E-42B9-BC19-E7B83AA9DD39}" destId="{A173F81C-F24B-4F8D-8BB0-9EBAEABBDFAF}" srcOrd="25" destOrd="0" presId="urn:microsoft.com/office/officeart/2005/8/layout/default"/>
    <dgm:cxn modelId="{6D8DBC90-B895-405C-8C9D-5266A18CCB6F}" type="presParOf" srcId="{53010868-294E-42B9-BC19-E7B83AA9DD39}" destId="{2029AC6E-B171-4D15-95EB-A2C41B34F4D6}" srcOrd="26" destOrd="0" presId="urn:microsoft.com/office/officeart/2005/8/layout/default"/>
    <dgm:cxn modelId="{82F84378-419D-46B0-A8E0-8332A82C345B}" type="presParOf" srcId="{53010868-294E-42B9-BC19-E7B83AA9DD39}" destId="{7DF6D4B6-B823-4F81-A56A-56E3FFB3FE32}" srcOrd="27" destOrd="0" presId="urn:microsoft.com/office/officeart/2005/8/layout/default"/>
    <dgm:cxn modelId="{D267B733-2440-4C58-B3AC-3473B10911BC}" type="presParOf" srcId="{53010868-294E-42B9-BC19-E7B83AA9DD39}" destId="{6DD62C83-9A08-4A7C-B5BB-476B0F781302}" srcOrd="28" destOrd="0" presId="urn:microsoft.com/office/officeart/2005/8/layout/default"/>
    <dgm:cxn modelId="{12E52DDD-A984-400F-9399-105309E7D429}" type="presParOf" srcId="{53010868-294E-42B9-BC19-E7B83AA9DD39}" destId="{B21BBEAD-E35A-4C90-9A7D-7EC39540064D}" srcOrd="29" destOrd="0" presId="urn:microsoft.com/office/officeart/2005/8/layout/default"/>
    <dgm:cxn modelId="{A108D554-B0DF-420A-BF88-770C135B723B}" type="presParOf" srcId="{53010868-294E-42B9-BC19-E7B83AA9DD39}" destId="{657FFCDD-6356-4703-B938-79C1DE08B530}" srcOrd="30" destOrd="0" presId="urn:microsoft.com/office/officeart/2005/8/layout/default"/>
    <dgm:cxn modelId="{58EDB8E0-2DFF-4DB2-AF6B-3AAE9F57A037}" type="presParOf" srcId="{53010868-294E-42B9-BC19-E7B83AA9DD39}" destId="{FA78C316-F347-4E0D-AD59-4FD725BA2B12}" srcOrd="31" destOrd="0" presId="urn:microsoft.com/office/officeart/2005/8/layout/default"/>
    <dgm:cxn modelId="{556BF0A8-184E-4467-9B76-DED82C371FC7}" type="presParOf" srcId="{53010868-294E-42B9-BC19-E7B83AA9DD39}" destId="{13527237-7CE1-42FD-84B4-2B8362C3E48A}" srcOrd="32" destOrd="0" presId="urn:microsoft.com/office/officeart/2005/8/layout/default"/>
    <dgm:cxn modelId="{F1E02830-0D6A-4654-923D-FE42D2545151}" type="presParOf" srcId="{53010868-294E-42B9-BC19-E7B83AA9DD39}" destId="{23DA1C40-74D0-4ED0-8012-A65EB25AA79C}" srcOrd="33" destOrd="0" presId="urn:microsoft.com/office/officeart/2005/8/layout/default"/>
    <dgm:cxn modelId="{176269B4-1A3B-48BD-ABF6-01F77EA30429}" type="presParOf" srcId="{53010868-294E-42B9-BC19-E7B83AA9DD39}" destId="{0427579A-91D7-4485-97D8-7652001C84A9}" srcOrd="34" destOrd="0" presId="urn:microsoft.com/office/officeart/2005/8/layout/default"/>
    <dgm:cxn modelId="{9B7B7032-2C18-4D67-966F-0290F39FF1F2}" type="presParOf" srcId="{53010868-294E-42B9-BC19-E7B83AA9DD39}" destId="{745EB1DE-1E41-46C0-A3EF-CC7B24291DF8}" srcOrd="35" destOrd="0" presId="urn:microsoft.com/office/officeart/2005/8/layout/default"/>
    <dgm:cxn modelId="{4A2589DB-944B-4ED2-AE3A-0B742B2D2671}" type="presParOf" srcId="{53010868-294E-42B9-BC19-E7B83AA9DD39}" destId="{6DD0101D-7218-4EBB-881D-1CC15AB72D4E}" srcOrd="36" destOrd="0" presId="urn:microsoft.com/office/officeart/2005/8/layout/default"/>
    <dgm:cxn modelId="{964BFA4E-2272-4931-B40C-EAA0251A11F9}" type="presParOf" srcId="{53010868-294E-42B9-BC19-E7B83AA9DD39}" destId="{CC3509F9-42BA-449F-939C-700156DF6F54}" srcOrd="37" destOrd="0" presId="urn:microsoft.com/office/officeart/2005/8/layout/default"/>
    <dgm:cxn modelId="{37E5A322-38BA-4A5A-8F8B-8F44537DE082}" type="presParOf" srcId="{53010868-294E-42B9-BC19-E7B83AA9DD39}" destId="{56AF9222-E9EE-4620-AA70-1A5F1E449529}" srcOrd="38" destOrd="0" presId="urn:microsoft.com/office/officeart/2005/8/layout/default"/>
    <dgm:cxn modelId="{BEBE256A-B5CB-469E-9B50-A1CA1CE4D840}" type="presParOf" srcId="{53010868-294E-42B9-BC19-E7B83AA9DD39}" destId="{AB54977F-AD0B-4CD7-852E-AFE8997CAF6F}" srcOrd="39" destOrd="0" presId="urn:microsoft.com/office/officeart/2005/8/layout/default"/>
    <dgm:cxn modelId="{2F2383D9-32E6-4EC8-9CD4-A050E4F3DA48}" type="presParOf" srcId="{53010868-294E-42B9-BC19-E7B83AA9DD39}" destId="{5E60B26E-E7A6-4C94-8C8F-48E601B9D10A}" srcOrd="40" destOrd="0" presId="urn:microsoft.com/office/officeart/2005/8/layout/default"/>
    <dgm:cxn modelId="{9869FFA5-2811-4028-A638-ED79206FAB82}" type="presParOf" srcId="{53010868-294E-42B9-BC19-E7B83AA9DD39}" destId="{8EEDC129-3949-4311-B2B1-4C021D229610}" srcOrd="41" destOrd="0" presId="urn:microsoft.com/office/officeart/2005/8/layout/default"/>
    <dgm:cxn modelId="{95128191-77C7-4128-BFA2-0B0CB377EABF}" type="presParOf" srcId="{53010868-294E-42B9-BC19-E7B83AA9DD39}" destId="{ED70B006-123D-43AF-91B6-9597E2D1D8FA}" srcOrd="42" destOrd="0" presId="urn:microsoft.com/office/officeart/2005/8/layout/default"/>
    <dgm:cxn modelId="{4FE6BEF6-AFC1-4616-A8A6-A28B84F594B5}" type="presParOf" srcId="{53010868-294E-42B9-BC19-E7B83AA9DD39}" destId="{98B667CC-DA5B-481E-B0A9-306FD95CC7A9}" srcOrd="43" destOrd="0" presId="urn:microsoft.com/office/officeart/2005/8/layout/default"/>
    <dgm:cxn modelId="{462A1486-D60B-46EB-B004-F095991F8E6A}" type="presParOf" srcId="{53010868-294E-42B9-BC19-E7B83AA9DD39}" destId="{95718FF4-7BCE-46BD-9028-231F963CE31C}" srcOrd="44" destOrd="0" presId="urn:microsoft.com/office/officeart/2005/8/layout/default"/>
    <dgm:cxn modelId="{B44773BD-0DC7-417D-807A-ACF3DC4D58F7}" type="presParOf" srcId="{53010868-294E-42B9-BC19-E7B83AA9DD39}" destId="{265EB608-31D0-4056-9979-E768802B808D}" srcOrd="45" destOrd="0" presId="urn:microsoft.com/office/officeart/2005/8/layout/default"/>
    <dgm:cxn modelId="{4F086481-750F-48EC-A583-3DF8984FFD41}" type="presParOf" srcId="{53010868-294E-42B9-BC19-E7B83AA9DD39}" destId="{6FC77846-5FA1-443F-9F58-EF878ED3FD0D}" srcOrd="46" destOrd="0" presId="urn:microsoft.com/office/officeart/2005/8/layout/default"/>
    <dgm:cxn modelId="{08E3346B-1632-4B2D-9B1B-C530FEECE427}" type="presParOf" srcId="{53010868-294E-42B9-BC19-E7B83AA9DD39}" destId="{3ECDDC32-183B-48D0-8286-B76984698882}" srcOrd="47" destOrd="0" presId="urn:microsoft.com/office/officeart/2005/8/layout/default"/>
    <dgm:cxn modelId="{7DF066A1-F225-4E6E-A6B7-6D58C33F5BF0}" type="presParOf" srcId="{53010868-294E-42B9-BC19-E7B83AA9DD39}" destId="{2C38C1AA-37B2-4359-8B20-2F8F9E61A3EE}" srcOrd="48" destOrd="0" presId="urn:microsoft.com/office/officeart/2005/8/layout/default"/>
    <dgm:cxn modelId="{3E6FB4FC-B4E3-4F1E-B0C4-95818309F5AD}" type="presParOf" srcId="{53010868-294E-42B9-BC19-E7B83AA9DD39}" destId="{038A17E4-C607-4DF2-A1AE-DF0F37D418DE}" srcOrd="49" destOrd="0" presId="urn:microsoft.com/office/officeart/2005/8/layout/default"/>
    <dgm:cxn modelId="{DC9BE261-EF52-44B7-BB0F-DBF6F64B5F11}" type="presParOf" srcId="{53010868-294E-42B9-BC19-E7B83AA9DD39}" destId="{20C3BDBD-D9CD-4151-8DCA-2F515C1BA326}" srcOrd="5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428FB-0276-8C4B-99BC-356D7DA30A21}">
      <dsp:nvSpPr>
        <dsp:cNvPr id="0" name=""/>
        <dsp:cNvSpPr/>
      </dsp:nvSpPr>
      <dsp:spPr>
        <a:xfrm>
          <a:off x="2554125" y="2311304"/>
          <a:ext cx="2824928" cy="2824928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/>
            <a:t>Improve patient safety</a:t>
          </a:r>
          <a:br>
            <a:rPr lang="en-GB" sz="2000" kern="1200" dirty="0"/>
          </a:br>
          <a:r>
            <a:rPr lang="en-GB" sz="2000" kern="1200" dirty="0"/>
            <a:t/>
          </a:r>
          <a:br>
            <a:rPr lang="en-GB" sz="2000" kern="1200" dirty="0"/>
          </a:br>
          <a:r>
            <a:rPr lang="en-GB" sz="1600" kern="1200" dirty="0"/>
            <a:t>Standardisation</a:t>
          </a:r>
          <a:br>
            <a:rPr lang="en-GB" sz="1600" kern="1200" dirty="0"/>
          </a:br>
          <a:r>
            <a:rPr lang="en-GB" sz="1600" kern="1200" dirty="0"/>
            <a:t>Clinically led</a:t>
          </a:r>
          <a:endParaRPr lang="en-GB" sz="2000" kern="1200" dirty="0"/>
        </a:p>
      </dsp:txBody>
      <dsp:txXfrm>
        <a:off x="3122061" y="2973030"/>
        <a:ext cx="1689056" cy="1452071"/>
      </dsp:txXfrm>
    </dsp:sp>
    <dsp:sp modelId="{13B5B742-1C9B-F74F-AFD1-3686DB33D569}">
      <dsp:nvSpPr>
        <dsp:cNvPr id="0" name=""/>
        <dsp:cNvSpPr/>
      </dsp:nvSpPr>
      <dsp:spPr>
        <a:xfrm>
          <a:off x="876660" y="1643594"/>
          <a:ext cx="2054493" cy="2054493"/>
        </a:xfrm>
        <a:prstGeom prst="gear6">
          <a:avLst/>
        </a:prstGeom>
        <a:solidFill>
          <a:schemeClr val="accent5">
            <a:hueOff val="3433227"/>
            <a:satOff val="1658"/>
            <a:lumOff val="36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/>
            <a:t>Patient and end user empowerment</a:t>
          </a:r>
        </a:p>
      </dsp:txBody>
      <dsp:txXfrm>
        <a:off x="1393885" y="2163945"/>
        <a:ext cx="1020043" cy="1013791"/>
      </dsp:txXfrm>
    </dsp:sp>
    <dsp:sp modelId="{7A36F8E9-42C5-2C4A-AD56-8075F52E150F}">
      <dsp:nvSpPr>
        <dsp:cNvPr id="0" name=""/>
        <dsp:cNvSpPr/>
      </dsp:nvSpPr>
      <dsp:spPr>
        <a:xfrm rot="20700000">
          <a:off x="2027386" y="226203"/>
          <a:ext cx="2012984" cy="2012984"/>
        </a:xfrm>
        <a:prstGeom prst="gear6">
          <a:avLst/>
        </a:prstGeom>
        <a:solidFill>
          <a:schemeClr val="accent5">
            <a:hueOff val="6866454"/>
            <a:satOff val="3317"/>
            <a:lumOff val="72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/>
            <a:t>Digital Transformation</a:t>
          </a:r>
        </a:p>
      </dsp:txBody>
      <dsp:txXfrm rot="-20700000">
        <a:off x="2468892" y="667710"/>
        <a:ext cx="1129971" cy="1129971"/>
      </dsp:txXfrm>
    </dsp:sp>
    <dsp:sp modelId="{A9E21CC6-403C-BB4C-BF4E-99A96E450418}">
      <dsp:nvSpPr>
        <dsp:cNvPr id="0" name=""/>
        <dsp:cNvSpPr/>
      </dsp:nvSpPr>
      <dsp:spPr>
        <a:xfrm>
          <a:off x="2313515" y="1879042"/>
          <a:ext cx="3615908" cy="3615908"/>
        </a:xfrm>
        <a:prstGeom prst="circularArrow">
          <a:avLst>
            <a:gd name="adj1" fmla="val 4688"/>
            <a:gd name="adj2" fmla="val 299029"/>
            <a:gd name="adj3" fmla="val 2534848"/>
            <a:gd name="adj4" fmla="val 15821602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39BB4-5BD3-0C4C-9F12-DA48B4EEC151}">
      <dsp:nvSpPr>
        <dsp:cNvPr id="0" name=""/>
        <dsp:cNvSpPr/>
      </dsp:nvSpPr>
      <dsp:spPr>
        <a:xfrm>
          <a:off x="512813" y="1184970"/>
          <a:ext cx="2627183" cy="262718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3433227"/>
            <a:satOff val="1658"/>
            <a:lumOff val="36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61E98-EDAE-2A40-BD77-5AD338ED12EF}">
      <dsp:nvSpPr>
        <dsp:cNvPr id="0" name=""/>
        <dsp:cNvSpPr/>
      </dsp:nvSpPr>
      <dsp:spPr>
        <a:xfrm>
          <a:off x="1561762" y="-218757"/>
          <a:ext cx="2832632" cy="283263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6866454"/>
            <a:satOff val="3317"/>
            <a:lumOff val="72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F63A2-ED0C-4120-BD1A-1FD1D4547087}">
      <dsp:nvSpPr>
        <dsp:cNvPr id="0" name=""/>
        <dsp:cNvSpPr/>
      </dsp:nvSpPr>
      <dsp:spPr>
        <a:xfrm>
          <a:off x="152190" y="87133"/>
          <a:ext cx="1465933" cy="879560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PAS</a:t>
          </a:r>
          <a:endParaRPr lang="en-GB" sz="1300" b="1" kern="1200" dirty="0"/>
        </a:p>
      </dsp:txBody>
      <dsp:txXfrm>
        <a:off x="152190" y="87133"/>
        <a:ext cx="1465933" cy="879560"/>
      </dsp:txXfrm>
    </dsp:sp>
    <dsp:sp modelId="{D7CA2E3A-1391-48C3-A2AB-8CEB7FD2BF46}">
      <dsp:nvSpPr>
        <dsp:cNvPr id="0" name=""/>
        <dsp:cNvSpPr/>
      </dsp:nvSpPr>
      <dsp:spPr>
        <a:xfrm>
          <a:off x="3377243" y="1979629"/>
          <a:ext cx="1465933" cy="879560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BOIS</a:t>
          </a:r>
          <a:endParaRPr lang="en-GB" sz="1300" b="1" kern="1200" dirty="0"/>
        </a:p>
      </dsp:txBody>
      <dsp:txXfrm>
        <a:off x="3377243" y="1979629"/>
        <a:ext cx="1465933" cy="879560"/>
      </dsp:txXfrm>
    </dsp:sp>
    <dsp:sp modelId="{94206543-24CE-421D-8DA8-12548E944898}">
      <dsp:nvSpPr>
        <dsp:cNvPr id="0" name=""/>
        <dsp:cNvSpPr/>
      </dsp:nvSpPr>
      <dsp:spPr>
        <a:xfrm>
          <a:off x="5168336" y="87133"/>
          <a:ext cx="1465933" cy="879560"/>
        </a:xfrm>
        <a:prstGeom prst="rect">
          <a:avLst/>
        </a:prstGeom>
        <a:solidFill>
          <a:srgbClr val="5B5B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 dirty="0"/>
            <a:t>Patient Portal</a:t>
          </a:r>
        </a:p>
      </dsp:txBody>
      <dsp:txXfrm>
        <a:off x="5168336" y="87133"/>
        <a:ext cx="1465933" cy="879560"/>
      </dsp:txXfrm>
    </dsp:sp>
    <dsp:sp modelId="{8EAA7B05-A5FD-4FE2-8521-8346626BE730}">
      <dsp:nvSpPr>
        <dsp:cNvPr id="0" name=""/>
        <dsp:cNvSpPr/>
      </dsp:nvSpPr>
      <dsp:spPr>
        <a:xfrm>
          <a:off x="6752585" y="87133"/>
          <a:ext cx="1465933" cy="879560"/>
        </a:xfrm>
        <a:prstGeom prst="rect">
          <a:avLst/>
        </a:prstGeom>
        <a:solidFill>
          <a:srgbClr val="5B5B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Care noting</a:t>
          </a:r>
          <a:endParaRPr lang="en-GB" sz="1300" b="1" kern="1200" dirty="0"/>
        </a:p>
      </dsp:txBody>
      <dsp:txXfrm>
        <a:off x="6752585" y="87133"/>
        <a:ext cx="1465933" cy="879560"/>
      </dsp:txXfrm>
    </dsp:sp>
    <dsp:sp modelId="{EFEBAF71-4A39-45B9-8392-4B99704ED5DF}">
      <dsp:nvSpPr>
        <dsp:cNvPr id="0" name=""/>
        <dsp:cNvSpPr/>
      </dsp:nvSpPr>
      <dsp:spPr>
        <a:xfrm>
          <a:off x="8355686" y="87133"/>
          <a:ext cx="1465933" cy="879560"/>
        </a:xfrm>
        <a:prstGeom prst="rect">
          <a:avLst/>
        </a:prstGeom>
        <a:solidFill>
          <a:srgbClr val="5B5B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ePrescribing</a:t>
          </a:r>
          <a:endParaRPr lang="en-GB" sz="1300" b="1" kern="1200" dirty="0"/>
        </a:p>
      </dsp:txBody>
      <dsp:txXfrm>
        <a:off x="8355686" y="87133"/>
        <a:ext cx="1465933" cy="879560"/>
      </dsp:txXfrm>
    </dsp:sp>
    <dsp:sp modelId="{863455DF-81B1-4879-8AA9-EE7F391776E1}">
      <dsp:nvSpPr>
        <dsp:cNvPr id="0" name=""/>
        <dsp:cNvSpPr/>
      </dsp:nvSpPr>
      <dsp:spPr>
        <a:xfrm>
          <a:off x="6783311" y="2139938"/>
          <a:ext cx="1465933" cy="879560"/>
        </a:xfrm>
        <a:prstGeom prst="rect">
          <a:avLst/>
        </a:prstGeom>
        <a:solidFill>
          <a:srgbClr val="5B5B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Orders</a:t>
          </a:r>
          <a:endParaRPr lang="en-GB" sz="1300" b="1" kern="1200" dirty="0"/>
        </a:p>
      </dsp:txBody>
      <dsp:txXfrm>
        <a:off x="6783311" y="2139938"/>
        <a:ext cx="1465933" cy="879560"/>
      </dsp:txXfrm>
    </dsp:sp>
    <dsp:sp modelId="{32E8C3BD-A77A-4820-BEF1-2A1C6B2127A5}">
      <dsp:nvSpPr>
        <dsp:cNvPr id="0" name=""/>
        <dsp:cNvSpPr/>
      </dsp:nvSpPr>
      <dsp:spPr>
        <a:xfrm>
          <a:off x="6748436" y="1120472"/>
          <a:ext cx="1465933" cy="879560"/>
        </a:xfrm>
        <a:prstGeom prst="rect">
          <a:avLst/>
        </a:prstGeom>
        <a:solidFill>
          <a:srgbClr val="5B5B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Clinical Decision Support</a:t>
          </a:r>
          <a:endParaRPr lang="en-GB" sz="1300" b="1" kern="1200" dirty="0"/>
        </a:p>
      </dsp:txBody>
      <dsp:txXfrm>
        <a:off x="6748436" y="1120472"/>
        <a:ext cx="1465933" cy="879560"/>
      </dsp:txXfrm>
    </dsp:sp>
    <dsp:sp modelId="{579C77DE-2D25-4818-99BF-4F1047D91932}">
      <dsp:nvSpPr>
        <dsp:cNvPr id="0" name=""/>
        <dsp:cNvSpPr/>
      </dsp:nvSpPr>
      <dsp:spPr>
        <a:xfrm>
          <a:off x="8372896" y="1096020"/>
          <a:ext cx="1465933" cy="879560"/>
        </a:xfrm>
        <a:prstGeom prst="rect">
          <a:avLst/>
        </a:prstGeom>
        <a:solidFill>
          <a:srgbClr val="5B5B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Workflow support</a:t>
          </a:r>
          <a:endParaRPr lang="en-GB" sz="1300" b="1" kern="1200" dirty="0"/>
        </a:p>
      </dsp:txBody>
      <dsp:txXfrm>
        <a:off x="8372896" y="1096020"/>
        <a:ext cx="1465933" cy="879560"/>
      </dsp:txXfrm>
    </dsp:sp>
    <dsp:sp modelId="{0FEFDE40-5DA9-4FDD-9220-F593B4A973D3}">
      <dsp:nvSpPr>
        <dsp:cNvPr id="0" name=""/>
        <dsp:cNvSpPr/>
      </dsp:nvSpPr>
      <dsp:spPr>
        <a:xfrm>
          <a:off x="8378070" y="2114120"/>
          <a:ext cx="1465933" cy="879560"/>
        </a:xfrm>
        <a:prstGeom prst="rect">
          <a:avLst/>
        </a:prstGeom>
        <a:solidFill>
          <a:srgbClr val="5B5B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Population Health Management</a:t>
          </a:r>
          <a:endParaRPr lang="en-GB" sz="1300" b="1" kern="1200" dirty="0"/>
        </a:p>
      </dsp:txBody>
      <dsp:txXfrm>
        <a:off x="8378070" y="2114120"/>
        <a:ext cx="1465933" cy="879560"/>
      </dsp:txXfrm>
    </dsp:sp>
    <dsp:sp modelId="{9C587FB4-5BAA-46F5-ADA7-34DC5B099BBC}">
      <dsp:nvSpPr>
        <dsp:cNvPr id="0" name=""/>
        <dsp:cNvSpPr/>
      </dsp:nvSpPr>
      <dsp:spPr>
        <a:xfrm>
          <a:off x="5172953" y="1114869"/>
          <a:ext cx="1465933" cy="879560"/>
        </a:xfrm>
        <a:prstGeom prst="rect">
          <a:avLst/>
        </a:prstGeom>
        <a:solidFill>
          <a:srgbClr val="5B5B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 dirty="0"/>
            <a:t>Patient Flow</a:t>
          </a:r>
        </a:p>
      </dsp:txBody>
      <dsp:txXfrm>
        <a:off x="5172953" y="1114869"/>
        <a:ext cx="1465933" cy="879560"/>
      </dsp:txXfrm>
    </dsp:sp>
    <dsp:sp modelId="{8F30FF8E-ABB9-48C2-BE6E-DF7F89069F49}">
      <dsp:nvSpPr>
        <dsp:cNvPr id="0" name=""/>
        <dsp:cNvSpPr/>
      </dsp:nvSpPr>
      <dsp:spPr>
        <a:xfrm>
          <a:off x="1731469" y="87130"/>
          <a:ext cx="1465933" cy="879560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ED</a:t>
          </a:r>
          <a:endParaRPr lang="en-GB" sz="1300" b="1" kern="1200" dirty="0"/>
        </a:p>
      </dsp:txBody>
      <dsp:txXfrm>
        <a:off x="1731469" y="87130"/>
        <a:ext cx="1465933" cy="879560"/>
      </dsp:txXfrm>
    </dsp:sp>
    <dsp:sp modelId="{FE827238-23B9-49D7-BC1E-F13C62E0C8AD}">
      <dsp:nvSpPr>
        <dsp:cNvPr id="0" name=""/>
        <dsp:cNvSpPr/>
      </dsp:nvSpPr>
      <dsp:spPr>
        <a:xfrm>
          <a:off x="3368507" y="1029789"/>
          <a:ext cx="1465933" cy="879560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Theatres</a:t>
          </a:r>
          <a:endParaRPr lang="en-GB" sz="1300" b="1" kern="1200" dirty="0"/>
        </a:p>
      </dsp:txBody>
      <dsp:txXfrm>
        <a:off x="3368507" y="1029789"/>
        <a:ext cx="1465933" cy="879560"/>
      </dsp:txXfrm>
    </dsp:sp>
    <dsp:sp modelId="{ECF1ED38-62F3-45F2-8B1B-E01C83F8E93B}">
      <dsp:nvSpPr>
        <dsp:cNvPr id="0" name=""/>
        <dsp:cNvSpPr/>
      </dsp:nvSpPr>
      <dsp:spPr>
        <a:xfrm>
          <a:off x="1753400" y="1035257"/>
          <a:ext cx="1465933" cy="879560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Anaesthetics</a:t>
          </a:r>
          <a:endParaRPr lang="en-GB" sz="1300" b="1" kern="1200" dirty="0"/>
        </a:p>
      </dsp:txBody>
      <dsp:txXfrm>
        <a:off x="1753400" y="1035257"/>
        <a:ext cx="1465933" cy="879560"/>
      </dsp:txXfrm>
    </dsp:sp>
    <dsp:sp modelId="{2029AC6E-B171-4D15-95EB-A2C41B34F4D6}">
      <dsp:nvSpPr>
        <dsp:cNvPr id="0" name=""/>
        <dsp:cNvSpPr/>
      </dsp:nvSpPr>
      <dsp:spPr>
        <a:xfrm>
          <a:off x="169678" y="1045627"/>
          <a:ext cx="1465933" cy="879560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Intensive Care</a:t>
          </a:r>
          <a:endParaRPr lang="en-GB" sz="1300" b="1" kern="1200" dirty="0"/>
        </a:p>
      </dsp:txBody>
      <dsp:txXfrm>
        <a:off x="169678" y="1045627"/>
        <a:ext cx="1465933" cy="879560"/>
      </dsp:txXfrm>
    </dsp:sp>
    <dsp:sp modelId="{6DD62C83-9A08-4A7C-B5BB-476B0F781302}">
      <dsp:nvSpPr>
        <dsp:cNvPr id="0" name=""/>
        <dsp:cNvSpPr/>
      </dsp:nvSpPr>
      <dsp:spPr>
        <a:xfrm>
          <a:off x="3358392" y="87127"/>
          <a:ext cx="1465933" cy="879560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Hospital Pharmacy</a:t>
          </a:r>
          <a:endParaRPr lang="en-GB" sz="1300" b="1" kern="1200" dirty="0"/>
        </a:p>
      </dsp:txBody>
      <dsp:txXfrm>
        <a:off x="3358392" y="87127"/>
        <a:ext cx="1465933" cy="879560"/>
      </dsp:txXfrm>
    </dsp:sp>
    <dsp:sp modelId="{657FFCDD-6356-4703-B938-79C1DE08B530}">
      <dsp:nvSpPr>
        <dsp:cNvPr id="0" name=""/>
        <dsp:cNvSpPr/>
      </dsp:nvSpPr>
      <dsp:spPr>
        <a:xfrm>
          <a:off x="1765801" y="3867265"/>
          <a:ext cx="1465933" cy="879560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Community Health</a:t>
          </a:r>
          <a:endParaRPr lang="en-GB" sz="1300" b="1" kern="1200" dirty="0"/>
        </a:p>
      </dsp:txBody>
      <dsp:txXfrm>
        <a:off x="1765801" y="3867265"/>
        <a:ext cx="1465933" cy="879560"/>
      </dsp:txXfrm>
    </dsp:sp>
    <dsp:sp modelId="{13527237-7CE1-42FD-84B4-2B8362C3E48A}">
      <dsp:nvSpPr>
        <dsp:cNvPr id="0" name=""/>
        <dsp:cNvSpPr/>
      </dsp:nvSpPr>
      <dsp:spPr>
        <a:xfrm>
          <a:off x="1775770" y="2952874"/>
          <a:ext cx="1465933" cy="879560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Social Care</a:t>
          </a:r>
          <a:endParaRPr lang="en-GB" sz="1300" b="1" kern="1200" dirty="0"/>
        </a:p>
      </dsp:txBody>
      <dsp:txXfrm>
        <a:off x="1775770" y="2952874"/>
        <a:ext cx="1465933" cy="879560"/>
      </dsp:txXfrm>
    </dsp:sp>
    <dsp:sp modelId="{0427579A-91D7-4485-97D8-7652001C84A9}">
      <dsp:nvSpPr>
        <dsp:cNvPr id="0" name=""/>
        <dsp:cNvSpPr/>
      </dsp:nvSpPr>
      <dsp:spPr>
        <a:xfrm>
          <a:off x="3388297" y="2971715"/>
          <a:ext cx="1465933" cy="879560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Mental Health</a:t>
          </a:r>
          <a:endParaRPr lang="en-GB" sz="1300" b="1" kern="1200" dirty="0"/>
        </a:p>
      </dsp:txBody>
      <dsp:txXfrm>
        <a:off x="3388297" y="2971715"/>
        <a:ext cx="1465933" cy="879560"/>
      </dsp:txXfrm>
    </dsp:sp>
    <dsp:sp modelId="{6DD0101D-7218-4EBB-881D-1CC15AB72D4E}">
      <dsp:nvSpPr>
        <dsp:cNvPr id="0" name=""/>
        <dsp:cNvSpPr/>
      </dsp:nvSpPr>
      <dsp:spPr>
        <a:xfrm>
          <a:off x="180468" y="2007679"/>
          <a:ext cx="1465933" cy="879560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Maternity</a:t>
          </a:r>
          <a:endParaRPr lang="en-GB" sz="1300" b="1" kern="1200" dirty="0"/>
        </a:p>
      </dsp:txBody>
      <dsp:txXfrm>
        <a:off x="180468" y="2007679"/>
        <a:ext cx="1465933" cy="879560"/>
      </dsp:txXfrm>
    </dsp:sp>
    <dsp:sp modelId="{56AF9222-E9EE-4620-AA70-1A5F1E449529}">
      <dsp:nvSpPr>
        <dsp:cNvPr id="0" name=""/>
        <dsp:cNvSpPr/>
      </dsp:nvSpPr>
      <dsp:spPr>
        <a:xfrm>
          <a:off x="199862" y="3883604"/>
          <a:ext cx="1465933" cy="879560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Child Health</a:t>
          </a:r>
          <a:endParaRPr lang="en-GB" sz="1300" b="1" kern="1200" dirty="0"/>
        </a:p>
      </dsp:txBody>
      <dsp:txXfrm>
        <a:off x="199862" y="3883604"/>
        <a:ext cx="1465933" cy="879560"/>
      </dsp:txXfrm>
    </dsp:sp>
    <dsp:sp modelId="{5E60B26E-E7A6-4C94-8C8F-48E601B9D10A}">
      <dsp:nvSpPr>
        <dsp:cNvPr id="0" name=""/>
        <dsp:cNvSpPr/>
      </dsp:nvSpPr>
      <dsp:spPr>
        <a:xfrm>
          <a:off x="1755833" y="1998250"/>
          <a:ext cx="1465933" cy="879560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Cancer Pathways</a:t>
          </a:r>
          <a:endParaRPr lang="en-GB" sz="1300" b="1" kern="1200" dirty="0"/>
        </a:p>
      </dsp:txBody>
      <dsp:txXfrm>
        <a:off x="1755833" y="1998250"/>
        <a:ext cx="1465933" cy="879560"/>
      </dsp:txXfrm>
    </dsp:sp>
    <dsp:sp modelId="{ED70B006-123D-43AF-91B6-9597E2D1D8FA}">
      <dsp:nvSpPr>
        <dsp:cNvPr id="0" name=""/>
        <dsp:cNvSpPr/>
      </dsp:nvSpPr>
      <dsp:spPr>
        <a:xfrm>
          <a:off x="198352" y="2950365"/>
          <a:ext cx="1465933" cy="879560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/>
            <a:t>Screening</a:t>
          </a:r>
          <a:endParaRPr lang="en-GB" sz="1300" b="1" kern="1200" dirty="0"/>
        </a:p>
      </dsp:txBody>
      <dsp:txXfrm>
        <a:off x="198352" y="2950365"/>
        <a:ext cx="1465933" cy="879560"/>
      </dsp:txXfrm>
    </dsp:sp>
    <dsp:sp modelId="{95718FF4-7BCE-46BD-9028-231F963CE31C}">
      <dsp:nvSpPr>
        <dsp:cNvPr id="0" name=""/>
        <dsp:cNvSpPr/>
      </dsp:nvSpPr>
      <dsp:spPr>
        <a:xfrm>
          <a:off x="5122276" y="4353417"/>
          <a:ext cx="1465933" cy="401017"/>
        </a:xfrm>
        <a:prstGeom prst="rect">
          <a:avLst/>
        </a:prstGeom>
        <a:solidFill>
          <a:srgbClr val="4D9EC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i="1" kern="1200"/>
            <a:t>General Practice</a:t>
          </a:r>
          <a:endParaRPr lang="en-GB" sz="1300" b="1" kern="1200" dirty="0"/>
        </a:p>
      </dsp:txBody>
      <dsp:txXfrm>
        <a:off x="5122276" y="4353417"/>
        <a:ext cx="1465933" cy="401017"/>
      </dsp:txXfrm>
    </dsp:sp>
    <dsp:sp modelId="{6FC77846-5FA1-443F-9F58-EF878ED3FD0D}">
      <dsp:nvSpPr>
        <dsp:cNvPr id="0" name=""/>
        <dsp:cNvSpPr/>
      </dsp:nvSpPr>
      <dsp:spPr>
        <a:xfrm>
          <a:off x="6734818" y="3883613"/>
          <a:ext cx="1465933" cy="879560"/>
        </a:xfrm>
        <a:prstGeom prst="rect">
          <a:avLst/>
        </a:prstGeom>
        <a:solidFill>
          <a:srgbClr val="4D9EC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i="1" kern="1200"/>
            <a:t>Laboratories</a:t>
          </a:r>
          <a:endParaRPr lang="en-GB" sz="1300" b="1" kern="1200" dirty="0"/>
        </a:p>
      </dsp:txBody>
      <dsp:txXfrm>
        <a:off x="6734818" y="3883613"/>
        <a:ext cx="1465933" cy="879560"/>
      </dsp:txXfrm>
    </dsp:sp>
    <dsp:sp modelId="{2C38C1AA-37B2-4359-8B20-2F8F9E61A3EE}">
      <dsp:nvSpPr>
        <dsp:cNvPr id="0" name=""/>
        <dsp:cNvSpPr/>
      </dsp:nvSpPr>
      <dsp:spPr>
        <a:xfrm>
          <a:off x="8373453" y="3863389"/>
          <a:ext cx="1465933" cy="879560"/>
        </a:xfrm>
        <a:prstGeom prst="rect">
          <a:avLst/>
        </a:prstGeom>
        <a:solidFill>
          <a:srgbClr val="4D9EC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i="1" kern="1200"/>
            <a:t>Radiology</a:t>
          </a:r>
          <a:endParaRPr lang="en-GB" sz="1300" b="1" kern="1200" dirty="0"/>
        </a:p>
      </dsp:txBody>
      <dsp:txXfrm>
        <a:off x="8373453" y="3863389"/>
        <a:ext cx="1465933" cy="879560"/>
      </dsp:txXfrm>
    </dsp:sp>
    <dsp:sp modelId="{20C3BDBD-D9CD-4151-8DCA-2F515C1BA326}">
      <dsp:nvSpPr>
        <dsp:cNvPr id="0" name=""/>
        <dsp:cNvSpPr/>
      </dsp:nvSpPr>
      <dsp:spPr>
        <a:xfrm>
          <a:off x="3313065" y="4359712"/>
          <a:ext cx="1465933" cy="401017"/>
        </a:xfrm>
        <a:prstGeom prst="rect">
          <a:avLst/>
        </a:prstGeom>
        <a:solidFill>
          <a:srgbClr val="8064A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1" kern="1200">
              <a:latin typeface="Arial"/>
              <a:ea typeface="+mn-ea"/>
              <a:cs typeface="+mn-cs"/>
            </a:rPr>
            <a:t>GP</a:t>
          </a:r>
          <a:r>
            <a:rPr lang="en-GB" sz="1300" b="1" i="0" kern="1200"/>
            <a:t> OOHs</a:t>
          </a:r>
          <a:endParaRPr lang="en-GB" sz="1300" b="1" i="0" kern="1200" dirty="0"/>
        </a:p>
      </dsp:txBody>
      <dsp:txXfrm>
        <a:off x="3313065" y="4359712"/>
        <a:ext cx="1465933" cy="401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D2173-7458-4A80-9D03-E1C7E3B130BD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CE99C-2728-4C38-B6FA-84F3A961C9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588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CE99C-2728-4C38-B6FA-84F3A961C9B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98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ACE99C-2728-4C38-B6FA-84F3A961C9B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86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727259CE-FD2C-4295-9870-35CDF84A06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F82DB8A6-8CD8-4743-80D4-F8BB8252FDE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86875453-FE73-4C4F-BCF7-9D2249AE4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7FDCB-807E-40D6-92D2-B3989C26216B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6A391425-8FF9-482F-B74A-F400FBB909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B101D2D0-87A3-4CAE-BAF5-2AC2E80321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39CE2A1B-88A4-4F4E-B32D-771869E60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2FBD70-7871-4C32-A3D7-77076ADCD9C8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83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Version 6.0 – Adjusted to include the establishment of the My Care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5813D-21AB-49EB-93EB-0DC0EA96CE72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837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6A391425-8FF9-482F-B74A-F400FBB909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B101D2D0-87A3-4CAE-BAF5-2AC2E80321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39CE2A1B-88A4-4F4E-B32D-771869E60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2FBD70-7871-4C32-A3D7-77076ADCD9C8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412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6A391425-8FF9-482F-B74A-F400FBB909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B101D2D0-87A3-4CAE-BAF5-2AC2E80321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39CE2A1B-88A4-4F4E-B32D-771869E60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2FBD70-7871-4C32-A3D7-77076ADCD9C8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6A391425-8FF9-482F-B74A-F400FBB909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B101D2D0-87A3-4CAE-BAF5-2AC2E80321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39CE2A1B-88A4-4F4E-B32D-771869E60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2FBD70-7871-4C32-A3D7-77076ADCD9C8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9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73913" y="2910417"/>
            <a:ext cx="9777305" cy="97366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4267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609585" indent="0" algn="r">
              <a:buNone/>
              <a:defRPr sz="3200">
                <a:latin typeface="Arial"/>
                <a:cs typeface="Arial"/>
              </a:defRPr>
            </a:lvl2pPr>
            <a:lvl3pPr marL="1219170" indent="0" algn="r">
              <a:buNone/>
              <a:defRPr sz="3200">
                <a:latin typeface="Arial"/>
                <a:cs typeface="Arial"/>
              </a:defRPr>
            </a:lvl3pPr>
            <a:lvl4pPr marL="1828754" indent="0" algn="r">
              <a:buNone/>
              <a:defRPr sz="3200">
                <a:latin typeface="Arial"/>
                <a:cs typeface="Arial"/>
              </a:defRPr>
            </a:lvl4pPr>
            <a:lvl5pPr marL="2438339" indent="0" algn="r">
              <a:buNone/>
              <a:defRPr sz="3200"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353084" y="3920415"/>
            <a:ext cx="6498133" cy="53829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2667" i="1">
                <a:solidFill>
                  <a:srgbClr val="FFFFFF"/>
                </a:solidFill>
              </a:defRPr>
            </a:lvl1pPr>
            <a:lvl2pPr marL="609585" indent="0" algn="r">
              <a:buNone/>
              <a:defRPr sz="2667">
                <a:solidFill>
                  <a:srgbClr val="FFFFFF"/>
                </a:solidFill>
              </a:defRPr>
            </a:lvl2pPr>
            <a:lvl3pPr marL="1219170" indent="0" algn="r">
              <a:buNone/>
              <a:defRPr sz="2667">
                <a:solidFill>
                  <a:srgbClr val="FFFFFF"/>
                </a:solidFill>
              </a:defRPr>
            </a:lvl3pPr>
            <a:lvl4pPr marL="1828754" indent="0" algn="r">
              <a:buNone/>
              <a:defRPr sz="2667">
                <a:solidFill>
                  <a:srgbClr val="FFFFFF"/>
                </a:solidFill>
              </a:defRPr>
            </a:lvl4pPr>
            <a:lvl5pPr marL="2438339" indent="0" algn="r">
              <a:buNone/>
              <a:defRPr sz="2667"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by: Add presenter /author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53051" y="4707289"/>
            <a:ext cx="6498167" cy="1047928"/>
          </a:xfrm>
          <a:prstGeom prst="rect">
            <a:avLst/>
          </a:prstGeom>
        </p:spPr>
        <p:txBody>
          <a:bodyPr vert="horz"/>
          <a:lstStyle>
            <a:lvl1pPr marL="0" indent="0" algn="r">
              <a:buFont typeface="Arial"/>
              <a:buNone/>
              <a:defRPr sz="2133">
                <a:solidFill>
                  <a:srgbClr val="FFFFFF"/>
                </a:solidFill>
                <a:latin typeface="Arial"/>
                <a:cs typeface="Arial"/>
              </a:defRPr>
            </a:lvl1pPr>
            <a:lvl2pPr marL="609585" indent="0" algn="r">
              <a:buFont typeface="Arial"/>
              <a:buNone/>
              <a:defRPr sz="2133">
                <a:latin typeface="Arial"/>
                <a:cs typeface="Arial"/>
              </a:defRPr>
            </a:lvl2pPr>
            <a:lvl3pPr marL="1219170" indent="0" algn="r">
              <a:buFont typeface="Arial"/>
              <a:buNone/>
              <a:defRPr sz="2133">
                <a:latin typeface="Arial"/>
                <a:cs typeface="Arial"/>
              </a:defRPr>
            </a:lvl3pPr>
            <a:lvl4pPr marL="1828754" indent="0" algn="r">
              <a:buFont typeface="Arial"/>
              <a:buNone/>
              <a:defRPr sz="2133">
                <a:latin typeface="Arial"/>
                <a:cs typeface="Arial"/>
              </a:defRPr>
            </a:lvl4pPr>
            <a:lvl5pPr marL="2438339" indent="0" algn="r">
              <a:buFont typeface="Arial"/>
              <a:buNone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other 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393270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480D78-7F63-4077-83A5-2F52212E12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100" y="609600"/>
            <a:ext cx="8001000" cy="432334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4F6D04-4E06-43D3-BC49-F279FD0F7F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00" y="4966785"/>
            <a:ext cx="8001000" cy="1101011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b="1" i="1">
                <a:latin typeface="+mj-lt"/>
              </a:rPr>
              <a:t>Caption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3AAE-F4FE-4B89-9FB6-EC9FE702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D5C5912-BF8D-4351-A206-507875C5B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60525"/>
            <a:ext cx="4000500" cy="48510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9378DA2-D240-4920-8636-379C9C6773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3850" y="1660525"/>
            <a:ext cx="4000500" cy="48510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7331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3AAE-F4FE-4B89-9FB6-EC9FE702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D5C5912-BF8D-4351-A206-507875C5B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78181"/>
            <a:ext cx="4000500" cy="44333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9378DA2-D240-4920-8636-379C9C6773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3850" y="2078181"/>
            <a:ext cx="4000500" cy="443335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F944C-18FE-4100-8724-49C19DD473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8" y="1587730"/>
            <a:ext cx="4000502" cy="49030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  <a:latin typeface="+mj-lt"/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C885A86-D73A-4CD1-934F-B4E5921A4B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3850" y="1587730"/>
            <a:ext cx="4000502" cy="49030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  <a:latin typeface="+mj-lt"/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3026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with Caption Ho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60019-E6EC-40AC-A1A4-324FE1F0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45874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19728-5BDD-44F0-ACEC-8CB00A369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46322" y="987425"/>
            <a:ext cx="435166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EF2A9-EC3B-43B0-A7DE-8D98E4F49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45874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Encompass Logo &amp; Strap(RGB).ai">
            <a:extLst>
              <a:ext uri="{FF2B5EF4-FFF2-40B4-BE49-F238E27FC236}">
                <a16:creationId xmlns:a16="http://schemas.microsoft.com/office/drawing/2014/main" id="{2E4615BA-526E-4A98-88F1-428CA50D60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0" y="-924350"/>
            <a:ext cx="4754769" cy="335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02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AA2D7BC-4DA3-454B-B927-2B8D373EE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82361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F6877E-69F5-438F-901C-CC12211C7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14592"/>
            <a:ext cx="8236125" cy="1995892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043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42A9E-9D3F-2083-BE80-2DDF984A8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47946-9E66-38B3-13A7-F83F581A0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02315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57B6B8-9D23-4C26-A945-D5BB89710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9029" y="6057138"/>
            <a:ext cx="1807135" cy="499075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B67799B-22B1-471C-A06E-5D58AC2E38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-40996"/>
            <a:ext cx="12192000" cy="1124073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67FA681-D6D3-4B0A-9A70-61DF8313BE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107" y="0"/>
            <a:ext cx="2292441" cy="10830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8F72FD-050C-4531-8434-D73D8CBF0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08" y="1147235"/>
            <a:ext cx="11933990" cy="584775"/>
          </a:xfrm>
          <a:ln>
            <a:noFill/>
          </a:ln>
        </p:spPr>
        <p:txBody>
          <a:bodyPr anchor="ctr"/>
          <a:lstStyle>
            <a:lvl1pPr marL="0" indent="0">
              <a:buFontTx/>
              <a:buNone/>
              <a:defRPr sz="3200" b="1">
                <a:solidFill>
                  <a:srgbClr val="00629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AEDF95-C861-471D-9D27-F2FAAF247F6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3008" y="1804061"/>
            <a:ext cx="11933990" cy="492521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rgbClr val="73808A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73808A"/>
                </a:solidFill>
              </a:defRPr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>
                <a:solidFill>
                  <a:srgbClr val="73808A"/>
                </a:solidFill>
              </a:defRPr>
            </a:lvl3pPr>
            <a:lvl4pPr marL="1371600" indent="0">
              <a:buNone/>
              <a:defRPr>
                <a:solidFill>
                  <a:srgbClr val="73808A"/>
                </a:solidFill>
              </a:defRPr>
            </a:lvl4pPr>
            <a:lvl5pPr>
              <a:defRPr>
                <a:solidFill>
                  <a:srgbClr val="73808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8790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E79E0C28-4AA2-924E-8CA7-E24FF462BCA6}"/>
              </a:ext>
            </a:extLst>
          </p:cNvPr>
          <p:cNvSpPr/>
          <p:nvPr/>
        </p:nvSpPr>
        <p:spPr>
          <a:xfrm rot="10800000">
            <a:off x="0" y="-2"/>
            <a:ext cx="12192000" cy="1186071"/>
          </a:xfrm>
          <a:prstGeom prst="round2SameRect">
            <a:avLst/>
          </a:prstGeom>
          <a:solidFill>
            <a:srgbClr val="008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9">
            <a:extLst>
              <a:ext uri="{FF2B5EF4-FFF2-40B4-BE49-F238E27FC236}">
                <a16:creationId xmlns:a16="http://schemas.microsoft.com/office/drawing/2014/main" id="{7C7DA7DD-F485-3842-AB56-F56BC847D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7234" y="6519141"/>
            <a:ext cx="364033" cy="3388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1021B2-327E-4FE6-9E11-285EBCF55756}" type="slidenum">
              <a:rPr lang="en-US" smtClean="0"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77F59E2-2D88-4540-8FD9-93153D9C97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732" y="6091518"/>
            <a:ext cx="2030592" cy="5393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B861CFB-0219-B34A-B6D7-784A5804E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530352"/>
            <a:ext cx="8183879" cy="374904"/>
          </a:xfrm>
        </p:spPr>
        <p:txBody>
          <a:bodyPr>
            <a:noAutofit/>
          </a:bodyPr>
          <a:lstStyle>
            <a:lvl1pPr>
              <a:defRPr sz="2800" b="0" i="0">
                <a:solidFill>
                  <a:schemeClr val="bg1"/>
                </a:solidFill>
                <a:latin typeface="Gotham Bold" pitchFamily="2" charset="0"/>
                <a:cs typeface="Gotham Bold" pitchFamily="2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5162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71D62-828E-7681-CFD0-0128424EA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4995E-C171-CBD1-142A-980A092A7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CB1C7-35EC-E148-1508-12146E9B2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B7EC-1FCD-4D54-93A6-0234F94A8C5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F557E-B516-FC0D-E449-654A3F65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70789-E3D4-B4FC-6E8F-F46014F3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BA78-6873-4D88-8761-AE80E5A90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1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8FDB6-8C2C-3A92-CC77-16A3EDE6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EB20A-620A-07C7-F423-B098CE264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B8AE-8B0A-617B-1F5D-FE33BD89B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B7EC-1FCD-4D54-93A6-0234F94A8C5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4B3B3-0DA2-B340-012A-284A25F8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3790-DF4F-D8D4-8EE3-876E8B2F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BA78-6873-4D88-8761-AE80E5A90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34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43859" y="470455"/>
            <a:ext cx="8544983" cy="10239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aseline="0">
                <a:solidFill>
                  <a:srgbClr val="1B2867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/>
              <a:buNone/>
              <a:defRPr/>
            </a:lvl5pPr>
          </a:lstStyle>
          <a:p>
            <a:pPr lvl="0"/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43859" y="1763293"/>
            <a:ext cx="8684808" cy="48005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667"/>
            </a:lvl1pPr>
            <a:lvl2pPr marL="609585" indent="0">
              <a:buNone/>
              <a:defRPr sz="2667"/>
            </a:lvl2pPr>
            <a:lvl3pPr marL="1219170" indent="0">
              <a:buNone/>
              <a:defRPr sz="2667"/>
            </a:lvl3pPr>
            <a:lvl4pPr marL="1828754" indent="0">
              <a:buNone/>
              <a:defRPr sz="2667"/>
            </a:lvl4pPr>
            <a:lvl5pPr marL="2438339" indent="0">
              <a:buFont typeface="Arial"/>
              <a:buNone/>
              <a:defRPr sz="2667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18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2B598-5E01-F7F4-3720-6EB3225E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817B5-8D93-7278-5033-1D08440EA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0125B-77F8-928A-E0B6-04E9CF49C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B7EC-1FCD-4D54-93A6-0234F94A8C5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9FF73-CC3B-F55A-417F-F08F612D6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8052A-6D1A-DAEA-5CC3-D090CBC3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BA78-6873-4D88-8761-AE80E5A90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11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DB3D-61CF-AFCF-18DB-09C4B8CC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071FF-CB0D-8464-BFC6-49042C824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7F189-A2EC-891D-9D37-051434932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F2148-BC4F-7428-34A8-568197EA6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B7EC-1FCD-4D54-93A6-0234F94A8C5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D942A-6E8B-AF9E-807F-F3F0F5E34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9AAEA-4E4A-7089-8EA9-559500F0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BA78-6873-4D88-8761-AE80E5A90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427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DBA4-FCF9-CBE7-A845-2B7F4BCD8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ADE6F-92EB-07FA-7485-F3CD79683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61B61-2086-5A5E-202D-265F23CED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2C67F-FF8E-6286-6300-64C91682E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94486-900A-D1A5-5880-EE47565E1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A91050-453C-7FBE-0DD7-8B1E7FD2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B7EC-1FCD-4D54-93A6-0234F94A8C5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F1F80D-3A02-2639-5D12-4673258D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BC5ED5-777B-F2CE-3556-546CDE18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BA78-6873-4D88-8761-AE80E5A90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339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EAFD-1626-3FDD-5F7F-6D3C537DF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D2CD21-314C-500D-2A73-7BFA38CE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B7EC-1FCD-4D54-93A6-0234F94A8C5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2BE16-A025-189A-6288-33D5BDAB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38B5C-57E5-8A88-603A-640D1CD9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BA78-6873-4D88-8761-AE80E5A90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98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7065F-1F9C-99E8-1A29-28FFD85FC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B7EC-1FCD-4D54-93A6-0234F94A8C5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86D27-4582-B23B-380D-A3592D5D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CCB5B-CFEA-424F-6121-AEFE7BBE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BA78-6873-4D88-8761-AE80E5A90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03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CDF3-ED74-D0CB-0FC1-98893A520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2CCE9-9586-8765-52EF-56954A6F0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B9309-CB7D-CF21-8311-E1F0CF370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13D71-2811-42B3-B6AC-A8C69589E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B7EC-1FCD-4D54-93A6-0234F94A8C5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EF3B3-049C-30DD-5CB6-630198F6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04E4F-5A19-71C2-C917-49712280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BA78-6873-4D88-8761-AE80E5A90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841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F1ECF-3448-9226-3E0B-DF6F5CF9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E0E49E-582B-0FCD-DA80-6519C323F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F8F63-AD28-B8CC-D8C2-BB8EDF0FA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32D7B-EC91-7322-5AEF-850CEC3C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B7EC-1FCD-4D54-93A6-0234F94A8C5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7493F-599F-CADB-390B-0713EC1AE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C4F95-9B0D-16E5-D7E8-AF1183A28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BA78-6873-4D88-8761-AE80E5A90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93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614B2-7325-70B9-9F7D-C4212688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3F496-3FC8-E454-E930-D7AB7C82B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AA71-B78E-C2CF-62EA-1281ED500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B7EC-1FCD-4D54-93A6-0234F94A8C5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24CF0-9AA9-FA1C-6F74-8BEAB583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0171E-75B2-F2D3-0E1A-CF59E60A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BA78-6873-4D88-8761-AE80E5A90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763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4C64DE-0552-B5FF-3750-FD9A0A5C0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60E88-9168-F0CD-8654-575B66F26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8A0E-023B-8236-599F-4C4913DA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B7EC-1FCD-4D54-93A6-0234F94A8C5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FBDED-3934-C50F-0413-F56CB974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22990-B89C-54E8-3C02-F9468B97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BA78-6873-4D88-8761-AE80E5A90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213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3A1BE9-67ED-4BDF-BD72-20A7F5D5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76" y="2874363"/>
            <a:ext cx="8236125" cy="110927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EF3097-57CB-4E25-8FDF-CE4B83BD7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10649" y="3983638"/>
            <a:ext cx="4235451" cy="657225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5861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838199" y="346464"/>
            <a:ext cx="8236126" cy="1109276"/>
          </a:xfrm>
          <a:prstGeom prst="rect">
            <a:avLst/>
          </a:prstGeom>
        </p:spPr>
        <p:txBody>
          <a:bodyPr/>
          <a:lstStyle>
            <a:lvl1pPr defTabSz="457189">
              <a:lnSpc>
                <a:spcPct val="100000"/>
              </a:lnSpc>
              <a:defRPr sz="3200" b="1">
                <a:solidFill>
                  <a:srgbClr val="25378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199" y="1676400"/>
            <a:ext cx="10972801" cy="4391398"/>
          </a:xfrm>
          <a:prstGeom prst="rect">
            <a:avLst/>
          </a:prstGeom>
        </p:spPr>
        <p:txBody>
          <a:bodyPr/>
          <a:lstStyle>
            <a:lvl1pPr marL="342892" indent="-342892" defTabSz="457189">
              <a:lnSpc>
                <a:spcPct val="100000"/>
              </a:lnSpc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83750" indent="-326563" defTabSz="457189">
              <a:lnSpc>
                <a:spcPct val="100000"/>
              </a:lnSpc>
              <a:spcBef>
                <a:spcPts val="500"/>
              </a:spcBef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80127" indent="-365750" defTabSz="457189">
              <a:lnSpc>
                <a:spcPct val="100000"/>
              </a:lnSpc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93585" indent="-422019" defTabSz="457189">
              <a:lnSpc>
                <a:spcPct val="100000"/>
              </a:lnSpc>
              <a:spcBef>
                <a:spcPts val="500"/>
              </a:spcBef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0" indent="0" defTabSz="457189">
              <a:lnSpc>
                <a:spcPct val="100000"/>
              </a:lnSpc>
              <a:spcBef>
                <a:spcPts val="50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3" name="Picture 7" descr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1" y="-924350"/>
            <a:ext cx="4754771" cy="3359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8" descr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733" y="6067797"/>
            <a:ext cx="1684867" cy="51537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Rectangle 10"/>
          <p:cNvSpPr/>
          <p:nvPr/>
        </p:nvSpPr>
        <p:spPr>
          <a:xfrm>
            <a:off x="-1" y="0"/>
            <a:ext cx="192004" cy="6858000"/>
          </a:xfrm>
          <a:prstGeom prst="rect">
            <a:avLst/>
          </a:prstGeom>
          <a:gradFill>
            <a:gsLst>
              <a:gs pos="0">
                <a:srgbClr val="683176"/>
              </a:gs>
              <a:gs pos="50000">
                <a:srgbClr val="1B2867"/>
              </a:gs>
              <a:gs pos="100000">
                <a:srgbClr val="207FB8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5532344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DF99-787F-4E5B-B743-2FAA338D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6DFA19-C3EB-4F4B-9B97-C97DC92E53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1676400"/>
            <a:ext cx="8235951" cy="4835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ncompass Logo &amp; Strap(RGB).ai">
            <a:extLst>
              <a:ext uri="{FF2B5EF4-FFF2-40B4-BE49-F238E27FC236}">
                <a16:creationId xmlns:a16="http://schemas.microsoft.com/office/drawing/2014/main" id="{B78F4430-4664-4D04-A9AF-9DB63B3123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1" y="-924350"/>
            <a:ext cx="4754769" cy="3359964"/>
          </a:xfrm>
          <a:prstGeom prst="rect">
            <a:avLst/>
          </a:prstGeom>
        </p:spPr>
      </p:pic>
      <p:pic>
        <p:nvPicPr>
          <p:cNvPr id="9" name="Picture 8" descr="HSC Logo.ai">
            <a:extLst>
              <a:ext uri="{FF2B5EF4-FFF2-40B4-BE49-F238E27FC236}">
                <a16:creationId xmlns:a16="http://schemas.microsoft.com/office/drawing/2014/main" id="{E8075591-592F-44BD-810D-FE6C3976A7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733" y="6067797"/>
            <a:ext cx="1684867" cy="5153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1DA892-DEAC-44CB-B426-75509551796E}"/>
              </a:ext>
            </a:extLst>
          </p:cNvPr>
          <p:cNvSpPr/>
          <p:nvPr/>
        </p:nvSpPr>
        <p:spPr>
          <a:xfrm>
            <a:off x="1" y="0"/>
            <a:ext cx="192000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5769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3A1BE9-67ED-4BDF-BD72-20A7F5D5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75" y="2874362"/>
            <a:ext cx="8236125" cy="110927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EF3097-57CB-4E25-8FDF-CE4B83BD7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10650" y="3983637"/>
            <a:ext cx="4235450" cy="657225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6179997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DF99-787F-4E5B-B743-2FAA338D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6DFA19-C3EB-4F4B-9B97-C97DC92E53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76400"/>
            <a:ext cx="8235950" cy="483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Encompass Logo &amp; Strap(RGB).ai">
            <a:extLst>
              <a:ext uri="{FF2B5EF4-FFF2-40B4-BE49-F238E27FC236}">
                <a16:creationId xmlns:a16="http://schemas.microsoft.com/office/drawing/2014/main" id="{B78F4430-4664-4D04-A9AF-9DB63B3123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0" y="-924350"/>
            <a:ext cx="4754769" cy="3359964"/>
          </a:xfrm>
          <a:prstGeom prst="rect">
            <a:avLst/>
          </a:prstGeom>
        </p:spPr>
      </p:pic>
      <p:pic>
        <p:nvPicPr>
          <p:cNvPr id="9" name="Picture 8" descr="HSC Logo.ai">
            <a:extLst>
              <a:ext uri="{FF2B5EF4-FFF2-40B4-BE49-F238E27FC236}">
                <a16:creationId xmlns:a16="http://schemas.microsoft.com/office/drawing/2014/main" id="{E8075591-592F-44BD-810D-FE6C3976A7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733" y="6067796"/>
            <a:ext cx="1684867" cy="5153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1DA892-DEAC-44CB-B426-75509551796E}"/>
              </a:ext>
            </a:extLst>
          </p:cNvPr>
          <p:cNvSpPr/>
          <p:nvPr/>
        </p:nvSpPr>
        <p:spPr>
          <a:xfrm>
            <a:off x="1" y="0"/>
            <a:ext cx="192000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9471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BB09-1D4C-4574-93C0-F03A9BD6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Encompass Logo &amp; Strap(RGB).ai">
            <a:extLst>
              <a:ext uri="{FF2B5EF4-FFF2-40B4-BE49-F238E27FC236}">
                <a16:creationId xmlns:a16="http://schemas.microsoft.com/office/drawing/2014/main" id="{0FEC52B4-8CDE-4C7B-A0FB-ED8C1DBE19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0" y="-924350"/>
            <a:ext cx="4754769" cy="3359964"/>
          </a:xfrm>
          <a:prstGeom prst="rect">
            <a:avLst/>
          </a:prstGeom>
        </p:spPr>
      </p:pic>
      <p:pic>
        <p:nvPicPr>
          <p:cNvPr id="7" name="Picture 6" descr="HSC Logo.ai">
            <a:extLst>
              <a:ext uri="{FF2B5EF4-FFF2-40B4-BE49-F238E27FC236}">
                <a16:creationId xmlns:a16="http://schemas.microsoft.com/office/drawing/2014/main" id="{95AE11F7-1AE6-44CA-B1BD-A4C3F67259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733" y="6067796"/>
            <a:ext cx="1684867" cy="5153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80017B-62ED-4833-9C15-3824D24A94F1}"/>
              </a:ext>
            </a:extLst>
          </p:cNvPr>
          <p:cNvSpPr/>
          <p:nvPr/>
        </p:nvSpPr>
        <p:spPr>
          <a:xfrm>
            <a:off x="1" y="0"/>
            <a:ext cx="192000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5606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ncompass Logo &amp; Strap(RGB).ai">
            <a:extLst>
              <a:ext uri="{FF2B5EF4-FFF2-40B4-BE49-F238E27FC236}">
                <a16:creationId xmlns:a16="http://schemas.microsoft.com/office/drawing/2014/main" id="{13490552-2269-4123-832A-89527C938A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0939" y="1"/>
            <a:ext cx="2705493" cy="791852"/>
          </a:xfrm>
          <a:prstGeom prst="rect">
            <a:avLst/>
          </a:prstGeom>
        </p:spPr>
      </p:pic>
      <p:pic>
        <p:nvPicPr>
          <p:cNvPr id="7" name="Picture 6" descr="HSC Logo.ai">
            <a:extLst>
              <a:ext uri="{FF2B5EF4-FFF2-40B4-BE49-F238E27FC236}">
                <a16:creationId xmlns:a16="http://schemas.microsoft.com/office/drawing/2014/main" id="{B618308B-684F-4A71-A0C8-2C44D7C6D8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733" y="6067796"/>
            <a:ext cx="1684867" cy="5153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5CCA40-FF92-4A31-83BF-7CFFF998E04A}"/>
              </a:ext>
            </a:extLst>
          </p:cNvPr>
          <p:cNvSpPr/>
          <p:nvPr/>
        </p:nvSpPr>
        <p:spPr>
          <a:xfrm>
            <a:off x="1" y="0"/>
            <a:ext cx="192000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464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6A81-DE77-4A4B-B949-FB3C3FF5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5F7D783-8DAC-48A7-9491-48D3C5E393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199" y="1685925"/>
            <a:ext cx="8235950" cy="46831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Picture 7" descr="Encompass Logo &amp; Strap(RGB).ai">
            <a:extLst>
              <a:ext uri="{FF2B5EF4-FFF2-40B4-BE49-F238E27FC236}">
                <a16:creationId xmlns:a16="http://schemas.microsoft.com/office/drawing/2014/main" id="{DE0E3844-3175-45D3-8FC9-61A44758E8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0" y="-924350"/>
            <a:ext cx="4754769" cy="3359964"/>
          </a:xfrm>
          <a:prstGeom prst="rect">
            <a:avLst/>
          </a:prstGeom>
        </p:spPr>
      </p:pic>
      <p:pic>
        <p:nvPicPr>
          <p:cNvPr id="9" name="Picture 8" descr="HSC Logo.ai">
            <a:extLst>
              <a:ext uri="{FF2B5EF4-FFF2-40B4-BE49-F238E27FC236}">
                <a16:creationId xmlns:a16="http://schemas.microsoft.com/office/drawing/2014/main" id="{3CFF1B4D-3157-4F5F-904B-5DE1B3047D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733" y="6067796"/>
            <a:ext cx="1684867" cy="5153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E82CD8-37D4-4F85-8F87-8F2BD47740AE}"/>
              </a:ext>
            </a:extLst>
          </p:cNvPr>
          <p:cNvSpPr/>
          <p:nvPr/>
        </p:nvSpPr>
        <p:spPr>
          <a:xfrm>
            <a:off x="1" y="0"/>
            <a:ext cx="192000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1606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480D78-7F63-4077-83A5-2F52212E12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100" y="609600"/>
            <a:ext cx="8001000" cy="432334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4F6D04-4E06-43D3-BC49-F279FD0F7F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00" y="4966785"/>
            <a:ext cx="8001000" cy="1101011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b="1" i="1" dirty="0">
                <a:latin typeface="+mj-lt"/>
              </a:rPr>
              <a:t>Caption</a:t>
            </a:r>
          </a:p>
          <a:p>
            <a:pPr lvl="0"/>
            <a:endParaRPr lang="en-US" dirty="0"/>
          </a:p>
        </p:txBody>
      </p:sp>
      <p:pic>
        <p:nvPicPr>
          <p:cNvPr id="14" name="Picture 13" descr="Encompass Logo &amp; Strap(RGB).ai">
            <a:extLst>
              <a:ext uri="{FF2B5EF4-FFF2-40B4-BE49-F238E27FC236}">
                <a16:creationId xmlns:a16="http://schemas.microsoft.com/office/drawing/2014/main" id="{E614735C-51DF-4678-93F8-9DB3C02B98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0" y="-924350"/>
            <a:ext cx="4754769" cy="3359964"/>
          </a:xfrm>
          <a:prstGeom prst="rect">
            <a:avLst/>
          </a:prstGeom>
        </p:spPr>
      </p:pic>
      <p:pic>
        <p:nvPicPr>
          <p:cNvPr id="15" name="Picture 14" descr="HSC Logo.ai">
            <a:extLst>
              <a:ext uri="{FF2B5EF4-FFF2-40B4-BE49-F238E27FC236}">
                <a16:creationId xmlns:a16="http://schemas.microsoft.com/office/drawing/2014/main" id="{048A1EA9-1D76-42E7-8BB2-BF3CF11079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733" y="6067796"/>
            <a:ext cx="1684867" cy="5153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BC9800-228F-4ECD-9AAD-FA784952F0B5}"/>
              </a:ext>
            </a:extLst>
          </p:cNvPr>
          <p:cNvSpPr/>
          <p:nvPr/>
        </p:nvSpPr>
        <p:spPr>
          <a:xfrm>
            <a:off x="1" y="0"/>
            <a:ext cx="192000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56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3AAE-F4FE-4B89-9FB6-EC9FE702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Encompass Logo &amp; Strap(RGB).ai">
            <a:extLst>
              <a:ext uri="{FF2B5EF4-FFF2-40B4-BE49-F238E27FC236}">
                <a16:creationId xmlns:a16="http://schemas.microsoft.com/office/drawing/2014/main" id="{52BCD3B0-799A-461F-BF82-B0217DA58B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0" y="-924350"/>
            <a:ext cx="4754769" cy="3359964"/>
          </a:xfrm>
          <a:prstGeom prst="rect">
            <a:avLst/>
          </a:prstGeom>
        </p:spPr>
      </p:pic>
      <p:pic>
        <p:nvPicPr>
          <p:cNvPr id="7" name="Picture 6" descr="HSC Logo.ai">
            <a:extLst>
              <a:ext uri="{FF2B5EF4-FFF2-40B4-BE49-F238E27FC236}">
                <a16:creationId xmlns:a16="http://schemas.microsoft.com/office/drawing/2014/main" id="{C0C000EE-0E14-42C1-B813-3DDD53DA29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733" y="6067796"/>
            <a:ext cx="1684867" cy="51537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D5C5912-BF8D-4351-A206-507875C5B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60525"/>
            <a:ext cx="4000500" cy="48510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9378DA2-D240-4920-8636-379C9C6773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3850" y="1660525"/>
            <a:ext cx="4000500" cy="48510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5CBF94-7123-4195-832D-858B045DEEF0}"/>
              </a:ext>
            </a:extLst>
          </p:cNvPr>
          <p:cNvSpPr/>
          <p:nvPr/>
        </p:nvSpPr>
        <p:spPr>
          <a:xfrm>
            <a:off x="1" y="0"/>
            <a:ext cx="192000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301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3AAE-F4FE-4B89-9FB6-EC9FE702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Encompass Logo &amp; Strap(RGB).ai">
            <a:extLst>
              <a:ext uri="{FF2B5EF4-FFF2-40B4-BE49-F238E27FC236}">
                <a16:creationId xmlns:a16="http://schemas.microsoft.com/office/drawing/2014/main" id="{52BCD3B0-799A-461F-BF82-B0217DA58B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0" y="-924350"/>
            <a:ext cx="4754769" cy="3359964"/>
          </a:xfrm>
          <a:prstGeom prst="rect">
            <a:avLst/>
          </a:prstGeom>
        </p:spPr>
      </p:pic>
      <p:pic>
        <p:nvPicPr>
          <p:cNvPr id="7" name="Picture 6" descr="HSC Logo.ai">
            <a:extLst>
              <a:ext uri="{FF2B5EF4-FFF2-40B4-BE49-F238E27FC236}">
                <a16:creationId xmlns:a16="http://schemas.microsoft.com/office/drawing/2014/main" id="{C0C000EE-0E14-42C1-B813-3DDD53DA29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733" y="6067796"/>
            <a:ext cx="1684867" cy="5153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6C0EE0-0630-43CB-8869-6340B1A030D0}"/>
              </a:ext>
            </a:extLst>
          </p:cNvPr>
          <p:cNvSpPr/>
          <p:nvPr/>
        </p:nvSpPr>
        <p:spPr>
          <a:xfrm>
            <a:off x="1" y="0"/>
            <a:ext cx="192000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D5C5912-BF8D-4351-A206-507875C5B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78181"/>
            <a:ext cx="4000500" cy="44333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9378DA2-D240-4920-8636-379C9C6773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3850" y="2078181"/>
            <a:ext cx="4000500" cy="443335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F944C-18FE-4100-8724-49C19DD473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8" y="1587730"/>
            <a:ext cx="4000502" cy="490307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accent3"/>
                </a:solidFill>
                <a:latin typeface="+mj-lt"/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C885A86-D73A-4CD1-934F-B4E5921A4B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3850" y="1587730"/>
            <a:ext cx="4000502" cy="490307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accent3"/>
                </a:solidFill>
                <a:latin typeface="+mj-lt"/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46428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with Caption Ho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60019-E6EC-40AC-A1A4-324FE1F0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45874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19728-5BDD-44F0-ACEC-8CB00A369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46322" y="987425"/>
            <a:ext cx="435166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EF2A9-EC3B-43B0-A7DE-8D98E4F49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45874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71C94-875C-4F85-BE29-430D3511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1511-686E-4267-AD64-01F06CFAA403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F451C-1030-4511-9EAD-44FACAD00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B2F9F-A678-43CB-A970-3EF4F4277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BAE1-5889-4A68-A853-0BD94B7EF16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Encompass Logo &amp; Strap(RGB).ai">
            <a:extLst>
              <a:ext uri="{FF2B5EF4-FFF2-40B4-BE49-F238E27FC236}">
                <a16:creationId xmlns:a16="http://schemas.microsoft.com/office/drawing/2014/main" id="{2E4615BA-526E-4A98-88F1-428CA50D60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0" y="-924350"/>
            <a:ext cx="4754769" cy="3359964"/>
          </a:xfrm>
          <a:prstGeom prst="rect">
            <a:avLst/>
          </a:prstGeom>
        </p:spPr>
      </p:pic>
      <p:pic>
        <p:nvPicPr>
          <p:cNvPr id="9" name="Picture 8" descr="HSC Logo.ai">
            <a:extLst>
              <a:ext uri="{FF2B5EF4-FFF2-40B4-BE49-F238E27FC236}">
                <a16:creationId xmlns:a16="http://schemas.microsoft.com/office/drawing/2014/main" id="{A9667437-D3F0-4A33-8472-0FAF5AD7F6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733" y="6067796"/>
            <a:ext cx="1684867" cy="5153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F2AF0B-AF6C-4506-BF8C-54D37871BA9D}"/>
              </a:ext>
            </a:extLst>
          </p:cNvPr>
          <p:cNvSpPr/>
          <p:nvPr/>
        </p:nvSpPr>
        <p:spPr>
          <a:xfrm>
            <a:off x="1" y="0"/>
            <a:ext cx="192000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12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73911" y="2910415"/>
            <a:ext cx="9777308" cy="973669"/>
          </a:xfrm>
          <a:prstGeom prst="rect">
            <a:avLst/>
          </a:prstGeom>
        </p:spPr>
        <p:txBody>
          <a:bodyPr/>
          <a:lstStyle>
            <a:lvl1pPr marL="0" indent="0" algn="r" defTabSz="457200">
              <a:lnSpc>
                <a:spcPct val="100000"/>
              </a:lnSpc>
              <a:buSzTx/>
              <a:buFontTx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r" defTabSz="457200">
              <a:lnSpc>
                <a:spcPct val="100000"/>
              </a:lnSpc>
              <a:buSzTx/>
              <a:buFontTx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r" defTabSz="457200">
              <a:lnSpc>
                <a:spcPct val="100000"/>
              </a:lnSpc>
              <a:buSzTx/>
              <a:buFontTx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r" defTabSz="457200">
              <a:lnSpc>
                <a:spcPct val="100000"/>
              </a:lnSpc>
              <a:buSzTx/>
              <a:buFontTx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r" defTabSz="457200">
              <a:lnSpc>
                <a:spcPct val="100000"/>
              </a:lnSpc>
              <a:buSzTx/>
              <a:buFontTx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Presentation 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353084" y="3920414"/>
            <a:ext cx="6498135" cy="538297"/>
          </a:xfrm>
          <a:prstGeom prst="rect">
            <a:avLst/>
          </a:prstGeom>
        </p:spPr>
        <p:txBody>
          <a:bodyPr/>
          <a:lstStyle>
            <a:lvl1pPr marL="0" indent="0" algn="r" defTabSz="45720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00"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by: Add presenter /author</a:t>
            </a:r>
          </a:p>
        </p:txBody>
      </p:sp>
      <p:sp>
        <p:nvSpPr>
          <p:cNvPr id="10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353051" y="4707289"/>
            <a:ext cx="6498169" cy="1047929"/>
          </a:xfrm>
          <a:prstGeom prst="rect">
            <a:avLst/>
          </a:prstGeom>
        </p:spPr>
        <p:txBody>
          <a:bodyPr/>
          <a:lstStyle>
            <a:lvl1pPr marL="0" indent="0" algn="r" defTabSz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add other information here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8144912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ncompass Logo &amp; Strap(RGB).ai">
            <a:extLst>
              <a:ext uri="{FF2B5EF4-FFF2-40B4-BE49-F238E27FC236}">
                <a16:creationId xmlns:a16="http://schemas.microsoft.com/office/drawing/2014/main" id="{52BCD3B0-799A-461F-BF82-B0217DA58B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0" y="-924350"/>
            <a:ext cx="4754769" cy="3359964"/>
          </a:xfrm>
          <a:prstGeom prst="rect">
            <a:avLst/>
          </a:prstGeom>
        </p:spPr>
      </p:pic>
      <p:pic>
        <p:nvPicPr>
          <p:cNvPr id="7" name="Picture 6" descr="HSC Logo.ai">
            <a:extLst>
              <a:ext uri="{FF2B5EF4-FFF2-40B4-BE49-F238E27FC236}">
                <a16:creationId xmlns:a16="http://schemas.microsoft.com/office/drawing/2014/main" id="{C0C000EE-0E14-42C1-B813-3DDD53DA29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733" y="6067796"/>
            <a:ext cx="1684867" cy="5153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6C0EE0-0630-43CB-8869-6340B1A030D0}"/>
              </a:ext>
            </a:extLst>
          </p:cNvPr>
          <p:cNvSpPr/>
          <p:nvPr/>
        </p:nvSpPr>
        <p:spPr>
          <a:xfrm>
            <a:off x="1" y="0"/>
            <a:ext cx="192000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AA2D7BC-4DA3-454B-B927-2B8D373EE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82361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F6877E-69F5-438F-901C-CC12211C7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14592"/>
            <a:ext cx="8236125" cy="1995892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5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42A9E-9D3F-2083-BE80-2DDF984A8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47946-9E66-38B3-13A7-F83F581A0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E846C-79EA-2C0D-D353-D47688422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1511-686E-4267-AD64-01F06CFAA403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7BB24-6611-7CF7-A742-14B5A068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2787F-59D4-22F4-95D0-DEA4D5C3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BAE1-5889-4A68-A853-0BD94B7EF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537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43859" y="470455"/>
            <a:ext cx="8544983" cy="10239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aseline="0">
                <a:solidFill>
                  <a:srgbClr val="1B2867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/>
              <a:buNone/>
              <a:defRPr/>
            </a:lvl5pPr>
          </a:lstStyle>
          <a:p>
            <a:pPr lvl="0"/>
            <a:r>
              <a:rPr lang="en-GB"/>
              <a:t>Click to add title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43859" y="1763293"/>
            <a:ext cx="8684808" cy="48005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667"/>
            </a:lvl1pPr>
            <a:lvl2pPr marL="609585" indent="0">
              <a:buNone/>
              <a:defRPr sz="2667"/>
            </a:lvl2pPr>
            <a:lvl3pPr marL="1219170" indent="0">
              <a:buNone/>
              <a:defRPr sz="2667"/>
            </a:lvl3pPr>
            <a:lvl4pPr marL="1828754" indent="0">
              <a:buNone/>
              <a:defRPr sz="2667"/>
            </a:lvl4pPr>
            <a:lvl5pPr marL="2438339" indent="0">
              <a:buFont typeface="Arial"/>
              <a:buNone/>
              <a:defRPr sz="26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456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defTabSz="609585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</a:defRPr>
            </a:lvl1pPr>
          </a:lstStyle>
          <a:p>
            <a:pPr>
              <a:defRPr/>
            </a:pPr>
            <a:fld id="{8FF6D27F-DFCF-42AB-95CE-C53F220D38DE}" type="datetimeFigureOut">
              <a:rPr lang="en-GB"/>
              <a:pPr>
                <a:defRPr/>
              </a:pPr>
              <a:t>19/09/2024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defTabSz="609585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defTabSz="609585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</a:defRPr>
            </a:lvl1pPr>
          </a:lstStyle>
          <a:p>
            <a:pPr>
              <a:defRPr/>
            </a:pPr>
            <a:fld id="{978DD3A1-C992-41EA-A906-1390CE887B1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2701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43859" y="470455"/>
            <a:ext cx="8544983" cy="10239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aseline="0">
                <a:solidFill>
                  <a:srgbClr val="1B2867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43859" y="1763293"/>
            <a:ext cx="8684808" cy="48005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667"/>
            </a:lvl1pPr>
            <a:lvl2pPr marL="609585" indent="0">
              <a:buNone/>
              <a:defRPr sz="2667"/>
            </a:lvl2pPr>
            <a:lvl3pPr marL="1219170" indent="0">
              <a:buNone/>
              <a:defRPr sz="2667"/>
            </a:lvl3pPr>
            <a:lvl4pPr marL="1828754" indent="0">
              <a:buNone/>
              <a:defRPr sz="2667"/>
            </a:lvl4pPr>
            <a:lvl5pPr marL="2438339" indent="0">
              <a:buFont typeface="Arial"/>
              <a:buNone/>
              <a:defRPr sz="2667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43772"/>
      </p:ext>
    </p:extLst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BA9D4-7716-4000-B2F3-85ACE432E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defTabSz="609585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</a:defRPr>
            </a:lvl1pPr>
          </a:lstStyle>
          <a:p>
            <a:pPr>
              <a:defRPr/>
            </a:pPr>
            <a:fld id="{A20927B1-2B7A-4634-81CC-FEA8661AA76F}" type="datetimeFigureOut">
              <a:rPr lang="en-GB"/>
              <a:pPr>
                <a:defRPr/>
              </a:pPr>
              <a:t>19/09/2024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CA11C-9918-4111-8B00-8BCC853A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defTabSz="609585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5FBF8-8EAD-44A9-8BD6-E4736EA5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defTabSz="609585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</a:defRPr>
            </a:lvl1pPr>
          </a:lstStyle>
          <a:p>
            <a:pPr>
              <a:defRPr/>
            </a:pPr>
            <a:fld id="{D1370147-9AF9-40E9-A222-ED64F05271C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63030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43859" y="470455"/>
            <a:ext cx="8544983" cy="10239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aseline="0">
                <a:solidFill>
                  <a:srgbClr val="1B2867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/>
              <a:buNone/>
              <a:defRPr/>
            </a:lvl5pPr>
          </a:lstStyle>
          <a:p>
            <a:pPr lvl="0"/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43859" y="1763293"/>
            <a:ext cx="8684808" cy="48005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667"/>
            </a:lvl1pPr>
            <a:lvl2pPr marL="609585" indent="0">
              <a:buNone/>
              <a:defRPr sz="2667"/>
            </a:lvl2pPr>
            <a:lvl3pPr marL="1219170" indent="0">
              <a:buNone/>
              <a:defRPr sz="2667"/>
            </a:lvl3pPr>
            <a:lvl4pPr marL="1828754" indent="0">
              <a:buNone/>
              <a:defRPr sz="2667"/>
            </a:lvl4pPr>
            <a:lvl5pPr marL="2438339" indent="0">
              <a:buFont typeface="Arial"/>
              <a:buNone/>
              <a:defRPr sz="2667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4720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43859" y="470455"/>
            <a:ext cx="8544983" cy="10239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aseline="0">
                <a:solidFill>
                  <a:srgbClr val="1B2867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/>
              <a:buNone/>
              <a:defRPr/>
            </a:lvl5pPr>
          </a:lstStyle>
          <a:p>
            <a:pPr lvl="0"/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43859" y="1763293"/>
            <a:ext cx="8684808" cy="48005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667"/>
            </a:lvl1pPr>
            <a:lvl2pPr marL="609585" indent="0">
              <a:buNone/>
              <a:defRPr sz="2667"/>
            </a:lvl2pPr>
            <a:lvl3pPr marL="1219170" indent="0">
              <a:buNone/>
              <a:defRPr sz="2667"/>
            </a:lvl3pPr>
            <a:lvl4pPr marL="1828754" indent="0">
              <a:buNone/>
              <a:defRPr sz="2667"/>
            </a:lvl4pPr>
            <a:lvl5pPr marL="2438339" indent="0">
              <a:buFont typeface="Arial"/>
              <a:buNone/>
              <a:defRPr sz="2667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1593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43861" y="470455"/>
            <a:ext cx="8544983" cy="10239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aseline="0">
                <a:solidFill>
                  <a:srgbClr val="1B2867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/>
              <a:buNone/>
              <a:defRPr/>
            </a:lvl5pPr>
          </a:lstStyle>
          <a:p>
            <a:pPr lvl="0"/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43859" y="1763294"/>
            <a:ext cx="8684808" cy="48005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Font typeface="Arial"/>
              <a:buNone/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996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928DA75-6FD1-4B19-9AF4-B2C65DD41DF2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F058615-F670-48CB-B002-F46CDCFC1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18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3A1BE9-67ED-4BDF-BD72-20A7F5D5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75" y="2874362"/>
            <a:ext cx="8236125" cy="110927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EF3097-57CB-4E25-8FDF-CE4B83BD7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10650" y="3983637"/>
            <a:ext cx="4235450" cy="657225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6572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DF99-787F-4E5B-B743-2FAA338D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6DFA19-C3EB-4F4B-9B97-C97DC92E53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76400"/>
            <a:ext cx="8235950" cy="483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027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BB09-1D4C-4574-93C0-F03A9BD6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Encompass Logo &amp; Strap(RGB).ai">
            <a:extLst>
              <a:ext uri="{FF2B5EF4-FFF2-40B4-BE49-F238E27FC236}">
                <a16:creationId xmlns:a16="http://schemas.microsoft.com/office/drawing/2014/main" id="{0FEC52B4-8CDE-4C7B-A0FB-ED8C1DBE19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0" y="-924350"/>
            <a:ext cx="4754769" cy="335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35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1159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6A81-DE77-4A4B-B949-FB3C3FF5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5F7D783-8DAC-48A7-9491-48D3C5E393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199" y="1685925"/>
            <a:ext cx="8235950" cy="46831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3093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97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92000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sym typeface="Calibri"/>
            </a:endParaRPr>
          </a:p>
        </p:txBody>
      </p:sp>
      <p:pic>
        <p:nvPicPr>
          <p:cNvPr id="8" name="Picture 7" descr="Encompass Logo &amp; Strap(RGB).ai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1" y="-924350"/>
            <a:ext cx="4754769" cy="3359964"/>
          </a:xfrm>
          <a:prstGeom prst="rect">
            <a:avLst/>
          </a:prstGeom>
        </p:spPr>
      </p:pic>
      <p:pic>
        <p:nvPicPr>
          <p:cNvPr id="10" name="Picture 9" descr="HSC Logo.ai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733" y="6067797"/>
            <a:ext cx="1684867" cy="5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83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tabLst/>
        <a:defRPr sz="3200" b="1" kern="1200">
          <a:solidFill>
            <a:srgbClr val="1B2867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92000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Encompass Logo &amp; Strap(RGB).ai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0" y="-924350"/>
            <a:ext cx="4754769" cy="3359964"/>
          </a:xfrm>
          <a:prstGeom prst="rect">
            <a:avLst/>
          </a:prstGeom>
        </p:spPr>
      </p:pic>
      <p:pic>
        <p:nvPicPr>
          <p:cNvPr id="10" name="Picture 9" descr="HSC Logo.ai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733" y="6067796"/>
            <a:ext cx="1684867" cy="5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3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xStyles>
    <p:titleStyle>
      <a:lvl1pPr marL="0" indent="0" algn="l" defTabSz="609585" rtl="0" eaLnBrk="1" latinLnBrk="0" hangingPunct="1">
        <a:spcBef>
          <a:spcPct val="0"/>
        </a:spcBef>
        <a:buNone/>
        <a:tabLst/>
        <a:defRPr sz="4267" b="1" kern="1200">
          <a:solidFill>
            <a:srgbClr val="1B2867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609585" rtl="0" eaLnBrk="1" latinLnBrk="0" hangingPunct="1">
        <a:spcBef>
          <a:spcPct val="20000"/>
        </a:spcBef>
        <a:buFont typeface="Arial"/>
        <a:buNone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B543CE-9F09-46F3-9A62-C2208AC96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463"/>
            <a:ext cx="8236125" cy="110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ACA1C-6917-4274-9E7F-2C23D201B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8" y="1616075"/>
            <a:ext cx="82361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189A1B-E7EC-213F-3DF0-AEEA2578D9B9}"/>
              </a:ext>
            </a:extLst>
          </p:cNvPr>
          <p:cNvSpPr/>
          <p:nvPr/>
        </p:nvSpPr>
        <p:spPr>
          <a:xfrm>
            <a:off x="1" y="0"/>
            <a:ext cx="192000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Encompass Logo &amp; Strap(RGB).ai">
            <a:extLst>
              <a:ext uri="{FF2B5EF4-FFF2-40B4-BE49-F238E27FC236}">
                <a16:creationId xmlns:a16="http://schemas.microsoft.com/office/drawing/2014/main" id="{AF377472-3926-3B51-1514-9894B8B9A2E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17" t="32211" r="18076" b="32162"/>
          <a:stretch/>
        </p:blipFill>
        <p:spPr>
          <a:xfrm>
            <a:off x="9243753" y="157942"/>
            <a:ext cx="2948247" cy="119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54520-D269-B9CB-4158-2E9350BA82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3093" y="6399080"/>
            <a:ext cx="1684868" cy="30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xStyles>
    <p:titleStyle>
      <a:lvl1pPr marL="0" indent="0" algn="l" defTabSz="609585" rtl="0" eaLnBrk="1" latinLnBrk="0" hangingPunct="1">
        <a:spcBef>
          <a:spcPct val="0"/>
        </a:spcBef>
        <a:buNone/>
        <a:tabLst/>
        <a:defRPr sz="4267" b="1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609585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C6D657-F6C2-BA7C-CB1A-9862B080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D7AD0-542B-C0DC-1037-E9C66E3C8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76042-DCC2-A4C8-96F7-4F91FDCA3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8B7EC-1FCD-4D54-93A6-0234F94A8C5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8E942-5CCE-E169-E3B4-055A661CF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1E148-A92A-367F-1E50-2F78BA16D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5BA78-6873-4D88-8761-AE80E5A90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7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B543CE-9F09-46F3-9A62-C2208AC96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463"/>
            <a:ext cx="8236125" cy="110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ACA1C-6917-4274-9E7F-2C23D201B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8" y="1616075"/>
            <a:ext cx="82361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C488A-FC17-4F48-8E57-CD75197057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E1511-686E-4267-AD64-01F06CFAA403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903EC-4DD1-4529-BF6E-3508CE6E3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F1B80-EBDC-4ED6-969D-634FCA284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FBAE1-5889-4A68-A853-0BD94B7EF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2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marL="0" indent="0" algn="l" defTabSz="609585" rtl="0" eaLnBrk="1" latinLnBrk="0" hangingPunct="1">
        <a:spcBef>
          <a:spcPct val="0"/>
        </a:spcBef>
        <a:buNone/>
        <a:tabLst/>
        <a:defRPr sz="4267" b="1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609585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92000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Encompass Logo &amp; Strap(RGB).ai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0" y="-924350"/>
            <a:ext cx="4754769" cy="3359964"/>
          </a:xfrm>
          <a:prstGeom prst="rect">
            <a:avLst/>
          </a:prstGeom>
        </p:spPr>
      </p:pic>
      <p:pic>
        <p:nvPicPr>
          <p:cNvPr id="10" name="Picture 9" descr="HSC Logo.ai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733" y="6067796"/>
            <a:ext cx="1684867" cy="5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9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</p:sldLayoutIdLst>
  <p:txStyles>
    <p:titleStyle>
      <a:lvl1pPr marL="0" indent="0" algn="l" defTabSz="609585" rtl="0" eaLnBrk="1" latinLnBrk="0" hangingPunct="1">
        <a:spcBef>
          <a:spcPct val="0"/>
        </a:spcBef>
        <a:buNone/>
        <a:tabLst/>
        <a:defRPr sz="4267" b="1" kern="1200">
          <a:solidFill>
            <a:srgbClr val="1B2867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609585" rtl="0" eaLnBrk="1" latinLnBrk="0" hangingPunct="1">
        <a:spcBef>
          <a:spcPct val="20000"/>
        </a:spcBef>
        <a:buFont typeface="Arial"/>
        <a:buNone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494085-4A91-4FD4-99F9-D9C94FB08710}"/>
              </a:ext>
            </a:extLst>
          </p:cNvPr>
          <p:cNvSpPr/>
          <p:nvPr/>
        </p:nvSpPr>
        <p:spPr>
          <a:xfrm>
            <a:off x="0" y="0"/>
            <a:ext cx="192088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027" name="Picture 7" descr="Encompass Logo &amp; Strap(RGB).ai">
            <a:extLst>
              <a:ext uri="{FF2B5EF4-FFF2-40B4-BE49-F238E27FC236}">
                <a16:creationId xmlns:a16="http://schemas.microsoft.com/office/drawing/2014/main" id="{193B5766-4E9C-4491-B90D-3ABED11DE3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6275" y="-923925"/>
            <a:ext cx="4754563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9" descr="HSC Logo.ai">
            <a:extLst>
              <a:ext uri="{FF2B5EF4-FFF2-40B4-BE49-F238E27FC236}">
                <a16:creationId xmlns:a16="http://schemas.microsoft.com/office/drawing/2014/main" id="{D161833D-123B-43B1-BF3A-256898B9BD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28263" y="6067425"/>
            <a:ext cx="1684337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46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</p:sldLayoutIdLst>
  <p:transition spd="slow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4200" b="1" kern="1200">
          <a:solidFill>
            <a:srgbClr val="1B2867"/>
          </a:solidFill>
          <a:latin typeface="+mj-lt"/>
          <a:ea typeface="+mj-ea"/>
          <a:cs typeface="+mj-cs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1B2867"/>
          </a:solidFill>
          <a:latin typeface="Arial" panose="020B0604020202020204" pitchFamily="34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1B2867"/>
          </a:solidFill>
          <a:latin typeface="Arial" panose="020B0604020202020204" pitchFamily="34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1B2867"/>
          </a:solidFill>
          <a:latin typeface="Arial" panose="020B0604020202020204" pitchFamily="34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1B2867"/>
          </a:solidFill>
          <a:latin typeface="Arial" panose="020B0604020202020204" pitchFamily="34" charset="0"/>
        </a:defRPr>
      </a:lvl5pPr>
      <a:lvl6pPr marL="457200" algn="l" defTabSz="608013" rtl="0" fontAlgn="base">
        <a:spcBef>
          <a:spcPct val="0"/>
        </a:spcBef>
        <a:spcAft>
          <a:spcPct val="0"/>
        </a:spcAft>
        <a:defRPr sz="4200" b="1">
          <a:solidFill>
            <a:srgbClr val="1B2867"/>
          </a:solidFill>
          <a:latin typeface="Arial" panose="020B0604020202020204" pitchFamily="34" charset="0"/>
        </a:defRPr>
      </a:lvl6pPr>
      <a:lvl7pPr marL="914400" algn="l" defTabSz="608013" rtl="0" fontAlgn="base">
        <a:spcBef>
          <a:spcPct val="0"/>
        </a:spcBef>
        <a:spcAft>
          <a:spcPct val="0"/>
        </a:spcAft>
        <a:defRPr sz="4200" b="1">
          <a:solidFill>
            <a:srgbClr val="1B2867"/>
          </a:solidFill>
          <a:latin typeface="Arial" panose="020B0604020202020204" pitchFamily="34" charset="0"/>
        </a:defRPr>
      </a:lvl7pPr>
      <a:lvl8pPr marL="1371600" algn="l" defTabSz="608013" rtl="0" fontAlgn="base">
        <a:spcBef>
          <a:spcPct val="0"/>
        </a:spcBef>
        <a:spcAft>
          <a:spcPct val="0"/>
        </a:spcAft>
        <a:defRPr sz="4200" b="1">
          <a:solidFill>
            <a:srgbClr val="1B2867"/>
          </a:solidFill>
          <a:latin typeface="Arial" panose="020B0604020202020204" pitchFamily="34" charset="0"/>
        </a:defRPr>
      </a:lvl8pPr>
      <a:lvl9pPr marL="1828800" algn="l" defTabSz="608013" rtl="0" fontAlgn="base">
        <a:spcBef>
          <a:spcPct val="0"/>
        </a:spcBef>
        <a:spcAft>
          <a:spcPct val="0"/>
        </a:spcAft>
        <a:defRPr sz="4200" b="1">
          <a:solidFill>
            <a:srgbClr val="1B2867"/>
          </a:solidFill>
          <a:latin typeface="Arial" panose="020B0604020202020204" pitchFamily="34" charset="0"/>
        </a:defRPr>
      </a:lvl9pPr>
    </p:titleStyle>
    <p:bodyStyle>
      <a:lvl1pPr marL="455613" indent="-455613" algn="l" defTabSz="6080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6080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2413" indent="-303213" algn="l" defTabSz="6080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013" indent="-303213" algn="l" defTabSz="6080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6813" algn="l" defTabSz="6080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92000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 descr="Encompass Logo &amp; Strap(RGB).ai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0" y="-924350"/>
            <a:ext cx="4754769" cy="3359964"/>
          </a:xfrm>
          <a:prstGeom prst="rect">
            <a:avLst/>
          </a:prstGeom>
        </p:spPr>
      </p:pic>
      <p:pic>
        <p:nvPicPr>
          <p:cNvPr id="10" name="Picture 9" descr="HSC Logo.ai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733" y="6067796"/>
            <a:ext cx="1684867" cy="5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7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marL="0" indent="0" algn="l" defTabSz="609585" rtl="0" eaLnBrk="1" latinLnBrk="0" hangingPunct="1">
        <a:spcBef>
          <a:spcPct val="0"/>
        </a:spcBef>
        <a:buNone/>
        <a:tabLst/>
        <a:defRPr sz="4267" b="1" kern="1200">
          <a:solidFill>
            <a:srgbClr val="1B2867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609585" rtl="0" eaLnBrk="1" latinLnBrk="0" hangingPunct="1">
        <a:spcBef>
          <a:spcPct val="20000"/>
        </a:spcBef>
        <a:buFont typeface="Arial"/>
        <a:buNone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92000" cy="6858000"/>
          </a:xfrm>
          <a:prstGeom prst="rect">
            <a:avLst/>
          </a:prstGeom>
          <a:gradFill flip="none" rotWithShape="1">
            <a:gsLst>
              <a:gs pos="0">
                <a:srgbClr val="683176"/>
              </a:gs>
              <a:gs pos="100000">
                <a:srgbClr val="207FB8"/>
              </a:gs>
              <a:gs pos="50000">
                <a:srgbClr val="1B2867"/>
              </a:gs>
            </a:gsLst>
            <a:lin ang="54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Encompass Logo &amp; Strap(RGB).ai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780" y="-924350"/>
            <a:ext cx="4754769" cy="3359964"/>
          </a:xfrm>
          <a:prstGeom prst="rect">
            <a:avLst/>
          </a:prstGeom>
        </p:spPr>
      </p:pic>
      <p:pic>
        <p:nvPicPr>
          <p:cNvPr id="10" name="Picture 9" descr="HSC Logo.ai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733" y="6067796"/>
            <a:ext cx="1684867" cy="5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4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marL="0" indent="0" algn="l" defTabSz="609585" rtl="0" eaLnBrk="1" latinLnBrk="0" hangingPunct="1">
        <a:spcBef>
          <a:spcPct val="0"/>
        </a:spcBef>
        <a:buNone/>
        <a:tabLst/>
        <a:defRPr sz="4267" b="1" kern="1200">
          <a:solidFill>
            <a:srgbClr val="1B2867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609585" rtl="0" eaLnBrk="1" latinLnBrk="0" hangingPunct="1">
        <a:spcBef>
          <a:spcPct val="20000"/>
        </a:spcBef>
        <a:buFont typeface="Arial"/>
        <a:buNone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encompass Update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3971D-E19B-48E9-8BAD-8EEAAB239823}"/>
              </a:ext>
            </a:extLst>
          </p:cNvPr>
          <p:cNvSpPr/>
          <p:nvPr/>
        </p:nvSpPr>
        <p:spPr>
          <a:xfrm>
            <a:off x="5219700" y="3670727"/>
            <a:ext cx="6972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Dr Shane McKee – Consultant Clinical Geneticist</a:t>
            </a:r>
            <a:b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</a:b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        &amp; Deputy</a:t>
            </a:r>
            <a:r>
              <a:rPr kumimoji="0" lang="en-GB" sz="24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 Chief Clinical Information Officer</a:t>
            </a:r>
            <a:endParaRPr lang="en-GB" sz="2400" kern="0" dirty="0">
              <a:solidFill>
                <a:prstClr val="white"/>
              </a:solidFill>
              <a:latin typeface="Arial" panose="020B0604020202020204" pitchFamily="34" charset="0"/>
              <a:ea typeface="+mj-ea"/>
              <a:cs typeface="+mj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prstClr val="white"/>
                </a:solidFill>
                <a:latin typeface="Arial" panose="020B0604020202020204" pitchFamily="34" charset="0"/>
                <a:ea typeface="+mj-ea"/>
                <a:cs typeface="+mj-cs"/>
              </a:rPr>
              <a:t>Dr Rebecca Gregory – encompass Clinical Fellow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79BF0D7-C4ED-4039-9235-4920572DA4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73" y="263859"/>
            <a:ext cx="5860261" cy="26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85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6884E4-51E5-4B61-9A79-CD206012D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513" y="469900"/>
            <a:ext cx="8543925" cy="1023938"/>
          </a:xfrm>
        </p:spPr>
        <p:txBody>
          <a:bodyPr/>
          <a:lstStyle/>
          <a:p>
            <a:pPr defTabSz="60958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GB" sz="4400" b="1" dirty="0">
                <a:latin typeface="+mj-lt"/>
              </a:rPr>
              <a:t>Where are we now?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199AF-FE85-46C3-9868-8133E9623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513" y="1336675"/>
            <a:ext cx="8301037" cy="5122863"/>
          </a:xfrm>
        </p:spPr>
        <p:txBody>
          <a:bodyPr/>
          <a:lstStyle/>
          <a:p>
            <a:pPr marL="452438" lvl="1" indent="-452438" defTabSz="609585" eaLnBrk="1" fontAlgn="auto" hangingPunct="1">
              <a:spcAft>
                <a:spcPts val="2400"/>
              </a:spcAft>
              <a:buFont typeface="Arial" panose="020B0604020202020204" pitchFamily="34" charset="0"/>
              <a:buChar char="•"/>
              <a:defRPr/>
            </a:pPr>
            <a:endParaRPr lang="en-GB" sz="2400" dirty="0"/>
          </a:p>
          <a:p>
            <a:pPr marL="800100" lvl="1" indent="-342900" defTabSz="609585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7F5FFD-ED3A-4AF9-AE5D-842EE44F54E1}"/>
              </a:ext>
            </a:extLst>
          </p:cNvPr>
          <p:cNvSpPr txBox="1">
            <a:spLocks/>
          </p:cNvSpPr>
          <p:nvPr/>
        </p:nvSpPr>
        <p:spPr bwMode="auto">
          <a:xfrm>
            <a:off x="838200" y="1332424"/>
            <a:ext cx="7290715" cy="441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5613" indent="-455613" algn="l" defTabSz="6080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3" indent="-379413" algn="l" defTabSz="6080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413" indent="-303213" algn="l" defTabSz="6080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013" indent="-303213" algn="l" defTabSz="6080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6813" algn="l" defTabSz="6080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5295" indent="-455295" eaLnBrk="1" hangingPunct="1"/>
            <a:r>
              <a:rPr lang="en-GB" altLang="en-US" sz="2000" dirty="0"/>
              <a:t>2 successful Go-Lives complete </a:t>
            </a:r>
            <a:endParaRPr lang="en-GB" altLang="en-US" sz="2000" dirty="0"/>
          </a:p>
          <a:p>
            <a:pPr marL="455295" indent="-455295" eaLnBrk="1" hangingPunct="1"/>
            <a:r>
              <a:rPr lang="en-GB" sz="2000" dirty="0" smtClean="0"/>
              <a:t>Medical Information Officers, Professional Leads, Transformation Leads</a:t>
            </a:r>
            <a:endParaRPr lang="en-US" sz="4000" dirty="0"/>
          </a:p>
          <a:p>
            <a:pPr marL="455295" indent="-455295" eaLnBrk="1" hangingPunct="1"/>
            <a:r>
              <a:rPr lang="en-GB" altLang="en-US" sz="2000" dirty="0"/>
              <a:t>Final preparations for Northern trust go live 7</a:t>
            </a:r>
            <a:r>
              <a:rPr lang="en-GB" altLang="en-US" sz="2000" baseline="30000" dirty="0"/>
              <a:t>th</a:t>
            </a:r>
            <a:r>
              <a:rPr lang="en-GB" altLang="en-US" sz="2000" dirty="0"/>
              <a:t> November</a:t>
            </a:r>
            <a:endParaRPr lang="en-GB" altLang="en-US" sz="2000" dirty="0">
              <a:cs typeface="Arial"/>
            </a:endParaRPr>
          </a:p>
          <a:p>
            <a:pPr marL="455295" indent="-455295" eaLnBrk="1" hangingPunct="1"/>
            <a:r>
              <a:rPr lang="en-GB" altLang="en-US" sz="2000" dirty="0"/>
              <a:t>Go-Live date agreed for Southern &amp; Western (May 2025)</a:t>
            </a:r>
            <a:endParaRPr lang="en-GB" altLang="en-US" sz="2000" dirty="0">
              <a:cs typeface="Arial"/>
            </a:endParaRPr>
          </a:p>
          <a:p>
            <a:pPr marL="455295" indent="-455295" eaLnBrk="1" hangingPunct="1"/>
            <a:r>
              <a:rPr lang="en-GB" altLang="en-US" sz="2000" dirty="0"/>
              <a:t>encompass learning being shared globally</a:t>
            </a:r>
            <a:endParaRPr lang="en-GB" altLang="en-US" sz="2000" dirty="0">
              <a:cs typeface="Arial"/>
            </a:endParaRPr>
          </a:p>
          <a:p>
            <a:pPr marL="455295" indent="-455295" eaLnBrk="1" hangingPunct="1"/>
            <a:r>
              <a:rPr lang="en-GB" altLang="en-US" sz="2000" dirty="0"/>
              <a:t>Business as Usual planning underway</a:t>
            </a:r>
            <a:endParaRPr lang="en-GB" altLang="en-US" sz="2000" dirty="0">
              <a:cs typeface="Arial"/>
            </a:endParaRPr>
          </a:p>
          <a:p>
            <a:pPr marL="455295" indent="-455295" eaLnBrk="1" hangingPunct="1"/>
            <a:r>
              <a:rPr lang="en-GB" altLang="en-US" sz="2000" dirty="0"/>
              <a:t>First benefits report planned for September</a:t>
            </a:r>
            <a:endParaRPr lang="en-GB" altLang="en-US" sz="2000" dirty="0">
              <a:cs typeface="Arial"/>
            </a:endParaRPr>
          </a:p>
          <a:p>
            <a:pPr marL="455295" indent="-455295" eaLnBrk="1" hangingPunct="1"/>
            <a:r>
              <a:rPr lang="en-GB" altLang="en-US" sz="2000" dirty="0"/>
              <a:t>Over 45k registered users of My Care</a:t>
            </a:r>
            <a:endParaRPr lang="en-GB" altLang="en-US" sz="2000" dirty="0">
              <a:cs typeface="Arial"/>
            </a:endParaRPr>
          </a:p>
          <a:p>
            <a:pPr marL="455295" indent="-455295"/>
            <a:endParaRPr lang="en-GB" altLang="en-US" sz="2000" dirty="0">
              <a:cs typeface="Arial"/>
            </a:endParaRPr>
          </a:p>
          <a:p>
            <a:pPr marL="455295" indent="-455295"/>
            <a:r>
              <a:rPr lang="en-GB" altLang="en-US" sz="2000" dirty="0">
                <a:cs typeface="Arial"/>
              </a:rPr>
              <a:t>COMPLEX transformation! Encompass, NIPIMS Core LIMS, NIPACS, NIDIS – a major overhaul of our IT estate</a:t>
            </a:r>
          </a:p>
          <a:p>
            <a:pPr marL="455295" indent="-455295" eaLnBrk="1" hangingPunct="1"/>
            <a:endParaRPr lang="en-GB" altLang="en-US" sz="2000" dirty="0">
              <a:cs typeface="Arial"/>
            </a:endParaRPr>
          </a:p>
          <a:p>
            <a:pPr marL="455295" indent="-455295" eaLnBrk="1" hangingPunct="1"/>
            <a:endParaRPr lang="en-GB" altLang="en-US" sz="2000" dirty="0">
              <a:cs typeface="Arial"/>
            </a:endParaRPr>
          </a:p>
        </p:txBody>
      </p:sp>
      <p:pic>
        <p:nvPicPr>
          <p:cNvPr id="6" name="Picture 5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F9DE5809-ADCC-6A79-0EDB-6DD2477739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113" y="1879799"/>
            <a:ext cx="3931402" cy="260761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BC1322-0134-46AF-B4B4-22AB7DB3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3015019"/>
            <a:ext cx="10595738" cy="11092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encompass – Making the system your own</a:t>
            </a:r>
            <a:r>
              <a:rPr lang="en-US" sz="4000" dirty="0">
                <a:cs typeface="Arial"/>
              </a:rPr>
              <a:t/>
            </a:r>
            <a:br>
              <a:rPr lang="en-US" sz="4000" dirty="0">
                <a:cs typeface="Arial"/>
              </a:rPr>
            </a:br>
            <a:endParaRPr lang="en-US" sz="4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2594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8AA12B4-29B8-4B11-8097-A7B563DF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5" y="465713"/>
            <a:ext cx="7945760" cy="958727"/>
          </a:xfrm>
        </p:spPr>
        <p:txBody>
          <a:bodyPr>
            <a:noAutofit/>
          </a:bodyPr>
          <a:lstStyle/>
          <a:p>
            <a:r>
              <a:rPr lang="en-US" sz="3600" b="1" dirty="0" err="1">
                <a:solidFill>
                  <a:srgbClr val="002060"/>
                </a:solidFill>
                <a:latin typeface="Arial"/>
                <a:cs typeface="Arial"/>
              </a:rPr>
              <a:t>Personalising</a:t>
            </a:r>
            <a:r>
              <a:rPr lang="en-US" sz="3600" b="1" dirty="0">
                <a:solidFill>
                  <a:srgbClr val="002060"/>
                </a:solidFill>
                <a:latin typeface="Arial"/>
                <a:cs typeface="Arial"/>
              </a:rPr>
              <a:t> encompass for your clinical practice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989227F-8A40-44C2-8208-96D0D34673A8}"/>
              </a:ext>
            </a:extLst>
          </p:cNvPr>
          <p:cNvSpPr txBox="1">
            <a:spLocks/>
          </p:cNvSpPr>
          <p:nvPr/>
        </p:nvSpPr>
        <p:spPr>
          <a:xfrm>
            <a:off x="310305" y="1422138"/>
            <a:ext cx="9309585" cy="4967386"/>
          </a:xfrm>
          <a:prstGeom prst="rect">
            <a:avLst/>
          </a:prstGeom>
        </p:spPr>
        <p:txBody>
          <a:bodyPr lIns="121920" tIns="60960" rIns="121920" bIns="60960"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165" marR="0" lvl="1" indent="-457200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Find your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order sets</a:t>
            </a:r>
            <a:endParaRPr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Times New Roman"/>
            </a:endParaRPr>
          </a:p>
          <a:p>
            <a:pPr marL="1066165" marR="0" lvl="1" indent="-457200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Set your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defaults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 for prescriptions and note templates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Times New Roman"/>
            </a:endParaRPr>
          </a:p>
          <a:p>
            <a:pPr marL="1066165" marR="0" lvl="1" indent="-457200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Learn how to write efficient notes using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SmartPhrases</a:t>
            </a:r>
            <a:endParaRPr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Times New Roman"/>
            </a:endParaRPr>
          </a:p>
          <a:p>
            <a:pPr marL="1066165" marR="0" lvl="1" indent="-457200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Find your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patient lists</a:t>
            </a:r>
            <a:endParaRPr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Times New Roman"/>
            </a:endParaRPr>
          </a:p>
          <a:p>
            <a:pPr marL="1066165" marR="0" lvl="1" indent="-457200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Build your 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linic schedule</a:t>
            </a:r>
            <a:endParaRPr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Times New Roman"/>
            </a:endParaRPr>
          </a:p>
          <a:p>
            <a:pPr marL="266065" marR="0" lvl="0" indent="0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Times New Roman" panose="02020603050405020304" pitchFamily="18" charset="0"/>
            </a:endParaRPr>
          </a:p>
          <a:p>
            <a:pPr marL="608965" marR="0" lvl="1" indent="0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WHY?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Times New Roman" panose="02020603050405020304" pitchFamily="18" charset="0"/>
            </a:endParaRPr>
          </a:p>
          <a:p>
            <a:pPr marL="1066165" marR="0" lvl="1" indent="-457200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EHR satisfaction audit surveys indicate users who ‘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personalise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’ are 2x as likely to say their EHR works for them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Times New Roman"/>
            </a:endParaRPr>
          </a:p>
          <a:p>
            <a:pPr marL="1066165" marR="0" lvl="1" indent="-457200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Time efficiency savings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Times New Roman"/>
            </a:endParaRPr>
          </a:p>
          <a:p>
            <a:pPr marL="1066165" marR="0" lvl="1" indent="-457200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Personalisation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 pre-live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~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more rapid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  <a:cs typeface="Times New Roman"/>
              </a:rPr>
              <a:t>stabilisation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/>
              </a:rPr>
              <a:t> post-live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Times New Roman"/>
            </a:endParaRPr>
          </a:p>
          <a:p>
            <a:pPr marL="1409065" marR="0" lvl="2" indent="-457200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Times New Roman" panose="02020603050405020304" pitchFamily="18" charset="0"/>
            </a:endParaRPr>
          </a:p>
          <a:p>
            <a:pPr marL="951865" marR="0" lvl="2" indent="0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Times New Roman" panose="02020603050405020304" pitchFamily="18" charset="0"/>
            </a:endParaRPr>
          </a:p>
          <a:p>
            <a:pPr marL="1066165" marR="0" lvl="1" indent="-457200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Times New Roman" panose="02020603050405020304" pitchFamily="18" charset="0"/>
            </a:endParaRPr>
          </a:p>
          <a:p>
            <a:pPr marL="266065" marR="0" lvl="0" indent="0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Times New Roman" panose="02020603050405020304" pitchFamily="18" charset="0"/>
            </a:endParaRPr>
          </a:p>
          <a:p>
            <a:pPr marL="723265" marR="0" lvl="0" indent="-457200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Times New Roman" panose="02020603050405020304" pitchFamily="18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collage of a person in a chair&#10;&#10;Description automatically generated">
            <a:extLst>
              <a:ext uri="{FF2B5EF4-FFF2-40B4-BE49-F238E27FC236}">
                <a16:creationId xmlns:a16="http://schemas.microsoft.com/office/drawing/2014/main" id="{642996FF-D47E-EDB4-58AC-DA360A9D49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6334" y="69314"/>
            <a:ext cx="2346908" cy="668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64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235952" cy="1325563"/>
          </a:xfrm>
        </p:spPr>
        <p:txBody>
          <a:bodyPr>
            <a:normAutofit/>
          </a:bodyPr>
          <a:lstStyle/>
          <a:p>
            <a:r>
              <a:rPr lang="en-GB" sz="3600" b="1" dirty="0" smtClean="0"/>
              <a:t>Supporting colleagues who are struggling</a:t>
            </a:r>
            <a:endParaRPr lang="en-GB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2" y="1676400"/>
            <a:ext cx="7599946" cy="4835525"/>
          </a:xfrm>
        </p:spPr>
        <p:txBody>
          <a:bodyPr/>
          <a:lstStyle/>
          <a:p>
            <a:r>
              <a:rPr lang="en-GB" dirty="0" smtClean="0"/>
              <a:t>Not everyone is going to find this easy</a:t>
            </a:r>
          </a:p>
          <a:p>
            <a:r>
              <a:rPr lang="en-GB" dirty="0" smtClean="0"/>
              <a:t>Training is crucial</a:t>
            </a:r>
          </a:p>
          <a:p>
            <a:r>
              <a:rPr lang="en-GB" dirty="0" smtClean="0"/>
              <a:t>… so is open-mindedness, kindness, collaboration</a:t>
            </a:r>
          </a:p>
          <a:p>
            <a:r>
              <a:rPr lang="en-GB" dirty="0" smtClean="0"/>
              <a:t>Best results from teams working together</a:t>
            </a:r>
          </a:p>
          <a:p>
            <a:r>
              <a:rPr lang="en-GB" dirty="0" smtClean="0"/>
              <a:t>Sharing experience, tips, smart tools</a:t>
            </a:r>
          </a:p>
          <a:p>
            <a:r>
              <a:rPr lang="en-GB" dirty="0" smtClean="0"/>
              <a:t>Redefining roles &amp; service design</a:t>
            </a:r>
          </a:p>
          <a:p>
            <a:r>
              <a:rPr lang="en-GB" dirty="0" smtClean="0"/>
              <a:t>Concentrating on delivering care </a:t>
            </a:r>
            <a:r>
              <a:rPr lang="en-GB" b="1" i="1" dirty="0" smtClean="0"/>
              <a:t>as a team</a:t>
            </a:r>
          </a:p>
          <a:p>
            <a:r>
              <a:rPr lang="en-GB" dirty="0" smtClean="0"/>
              <a:t>Discussing with colleagues outside the team, Trust leadership, encompass crew</a:t>
            </a:r>
            <a:endParaRPr lang="en-GB" dirty="0"/>
          </a:p>
        </p:txBody>
      </p:sp>
      <p:pic>
        <p:nvPicPr>
          <p:cNvPr id="1028" name="Picture 4" descr="The Beagle Guide: History, Personality, Food, Training, Care, and More -  The Farmer's Do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5" r="24412"/>
          <a:stretch/>
        </p:blipFill>
        <p:spPr bwMode="auto">
          <a:xfrm>
            <a:off x="8670757" y="1498193"/>
            <a:ext cx="3200400" cy="416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814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60AF-A3C0-F96F-34D5-5822E33C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382" cy="1313657"/>
          </a:xfrm>
        </p:spPr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It takes a village...</a:t>
            </a:r>
            <a:endParaRPr lang="en-US" b="1" dirty="0"/>
          </a:p>
        </p:txBody>
      </p:sp>
      <p:pic>
        <p:nvPicPr>
          <p:cNvPr id="5" name="Content Placeholder 4" descr="A group of men in clothing&#10;&#10;Description automatically generated">
            <a:extLst>
              <a:ext uri="{FF2B5EF4-FFF2-40B4-BE49-F238E27FC236}">
                <a16:creationId xmlns:a16="http://schemas.microsoft.com/office/drawing/2014/main" id="{B9BB7294-69A9-01DF-4304-604C369AC4A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8391" y="2057968"/>
            <a:ext cx="4432948" cy="28824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836724-9A01-9A98-0BFF-A321FE864647}"/>
              </a:ext>
            </a:extLst>
          </p:cNvPr>
          <p:cNvSpPr txBox="1"/>
          <p:nvPr/>
        </p:nvSpPr>
        <p:spPr>
          <a:xfrm>
            <a:off x="591629" y="1470415"/>
            <a:ext cx="6688177" cy="50296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Calibri"/>
                <a:cs typeface="Calibri"/>
              </a:rPr>
              <a:t>Medical, Nursing, Pharmacy, AHPs</a:t>
            </a:r>
            <a:endParaRPr lang="en-US" dirty="0"/>
          </a:p>
          <a:p>
            <a:r>
              <a:rPr lang="en-US" sz="3200" dirty="0">
                <a:ea typeface="Calibri"/>
                <a:cs typeface="Calibri"/>
              </a:rPr>
              <a:t>Social workers, Community teams</a:t>
            </a:r>
          </a:p>
          <a:p>
            <a:r>
              <a:rPr lang="en-US" sz="3200" dirty="0">
                <a:ea typeface="Calibri"/>
                <a:cs typeface="Calibri"/>
              </a:rPr>
              <a:t>Trust management, HR, Finance </a:t>
            </a:r>
          </a:p>
          <a:p>
            <a:r>
              <a:rPr lang="en-US" sz="3200" dirty="0">
                <a:ea typeface="Calibri"/>
                <a:cs typeface="Calibri"/>
              </a:rPr>
              <a:t>ICT, Estates, Porters, Catering, DS</a:t>
            </a:r>
            <a:endParaRPr lang="en-US" dirty="0"/>
          </a:p>
          <a:p>
            <a:r>
              <a:rPr lang="en-US" sz="3200" dirty="0">
                <a:ea typeface="Calibri"/>
                <a:cs typeface="Calibri"/>
              </a:rPr>
              <a:t>Administrative staff, Unions</a:t>
            </a:r>
          </a:p>
          <a:p>
            <a:r>
              <a:rPr lang="en-US" sz="3200" b="1" dirty="0">
                <a:ea typeface="Calibri"/>
                <a:cs typeface="Calibri"/>
              </a:rPr>
              <a:t>Patients, Carers, Relatives</a:t>
            </a:r>
          </a:p>
          <a:p>
            <a:r>
              <a:rPr lang="en-US" sz="3200" dirty="0">
                <a:ea typeface="Calibri"/>
                <a:cs typeface="Calibri"/>
              </a:rPr>
              <a:t>Department of Health</a:t>
            </a:r>
          </a:p>
          <a:p>
            <a:r>
              <a:rPr lang="en-US" sz="3200" dirty="0">
                <a:ea typeface="Calibri"/>
                <a:cs typeface="Calibri"/>
              </a:rPr>
              <a:t>GPs, Universities</a:t>
            </a:r>
          </a:p>
          <a:p>
            <a:r>
              <a:rPr lang="en-US" sz="3200" dirty="0">
                <a:ea typeface="Calibri"/>
                <a:cs typeface="Calibri"/>
              </a:rPr>
              <a:t>encompass &amp; Epic teams</a:t>
            </a:r>
          </a:p>
          <a:p>
            <a:r>
              <a:rPr lang="en-US" sz="3200" dirty="0">
                <a:ea typeface="Calibri"/>
                <a:cs typeface="Calibri"/>
              </a:rPr>
              <a:t>(apologies for glaring omissions!)</a:t>
            </a:r>
          </a:p>
        </p:txBody>
      </p:sp>
    </p:spTree>
    <p:extLst>
      <p:ext uri="{BB962C8B-B14F-4D97-AF65-F5344CB8AC3E}">
        <p14:creationId xmlns:p14="http://schemas.microsoft.com/office/powerpoint/2010/main" val="1892198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icture 34" descr="Belfast health trust considering if junior doctors' strike will delay  rollout of multi-million pound patient records system – The Irish News">
            <a:extLst>
              <a:ext uri="{FF2B5EF4-FFF2-40B4-BE49-F238E27FC236}">
                <a16:creationId xmlns:a16="http://schemas.microsoft.com/office/drawing/2014/main" id="{37BD0D7D-6FAC-4FCE-BDB8-085E134E7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3961" y="-470368"/>
            <a:ext cx="3434139" cy="274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ff Bell - Senior Workflow Analyst - encompass Programme - Business  Services Organisation (BSO) | LinkedIn">
            <a:extLst>
              <a:ext uri="{FF2B5EF4-FFF2-40B4-BE49-F238E27FC236}">
                <a16:creationId xmlns:a16="http://schemas.microsoft.com/office/drawing/2014/main" id="{CBB13C16-4402-4B6A-9889-5623B769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139" y="1652322"/>
            <a:ext cx="2972061" cy="396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thern Trust confirms encompass Go-Live date of Nov 7, 2024 – DHCNI">
            <a:extLst>
              <a:ext uri="{FF2B5EF4-FFF2-40B4-BE49-F238E27FC236}">
                <a16:creationId xmlns:a16="http://schemas.microsoft.com/office/drawing/2014/main" id="{70DFAA3F-926E-45B4-9F96-086EED42D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2961" y="1880567"/>
            <a:ext cx="4817608" cy="235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199AF-FE85-46C3-9868-8133E9623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513" y="1336675"/>
            <a:ext cx="8301037" cy="5122863"/>
          </a:xfrm>
        </p:spPr>
        <p:txBody>
          <a:bodyPr/>
          <a:lstStyle/>
          <a:p>
            <a:pPr marL="452438" lvl="1" indent="-452438" defTabSz="609585" eaLnBrk="1" fontAlgn="auto" hangingPunct="1">
              <a:spcAft>
                <a:spcPts val="2400"/>
              </a:spcAft>
              <a:buFont typeface="Arial" panose="020B0604020202020204" pitchFamily="34" charset="0"/>
              <a:buChar char="•"/>
              <a:defRPr/>
            </a:pPr>
            <a:endParaRPr lang="en-GB" sz="2400" dirty="0"/>
          </a:p>
          <a:p>
            <a:pPr marL="800100" lvl="1" indent="-342900" defTabSz="609585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2400" dirty="0"/>
          </a:p>
        </p:txBody>
      </p:sp>
      <p:pic>
        <p:nvPicPr>
          <p:cNvPr id="1026" name="Picture 2" descr="Encompass: Historic day for NI health as Trust launches first digital  patient record system | BelfastTelegraph.co.uk">
            <a:extLst>
              <a:ext uri="{FF2B5EF4-FFF2-40B4-BE49-F238E27FC236}">
                <a16:creationId xmlns:a16="http://schemas.microsoft.com/office/drawing/2014/main" id="{7FCAA5DF-1A41-4C43-856F-F48EC2EF8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1604" y="4002761"/>
            <a:ext cx="4284843" cy="285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ncompass: Transforming healthcare - agendaNi">
            <a:extLst>
              <a:ext uri="{FF2B5EF4-FFF2-40B4-BE49-F238E27FC236}">
                <a16:creationId xmlns:a16="http://schemas.microsoft.com/office/drawing/2014/main" id="{D47C0B8E-D34E-4FFF-B8D1-825288601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2848" y="1831454"/>
            <a:ext cx="3874810" cy="23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belfasttrust.hscni.net/wp-content/uploads/2024/06/2.png">
            <a:extLst>
              <a:ext uri="{FF2B5EF4-FFF2-40B4-BE49-F238E27FC236}">
                <a16:creationId xmlns:a16="http://schemas.microsoft.com/office/drawing/2014/main" id="{944AC1A5-D57C-49EB-8114-B9675362C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55" b="-7279"/>
          <a:stretch/>
        </p:blipFill>
        <p:spPr bwMode="auto">
          <a:xfrm>
            <a:off x="3048000" y="4008851"/>
            <a:ext cx="4907409" cy="32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New arrival becomes first ever patient in Northern Ireland to be born with  a full digital health record – The Irish News">
            <a:extLst>
              <a:ext uri="{FF2B5EF4-FFF2-40B4-BE49-F238E27FC236}">
                <a16:creationId xmlns:a16="http://schemas.microsoft.com/office/drawing/2014/main" id="{1120BB29-09B6-4750-986B-396812CE4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8100" y="-51615"/>
            <a:ext cx="3398658" cy="190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Emotional staff celebrating the milestone moment for the Trust">
            <a:extLst>
              <a:ext uri="{FF2B5EF4-FFF2-40B4-BE49-F238E27FC236}">
                <a16:creationId xmlns:a16="http://schemas.microsoft.com/office/drawing/2014/main" id="{0C260933-F6BE-4E71-92A9-79D529206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482" y="-118459"/>
            <a:ext cx="2864709" cy="190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Southern Health and Social Care Trust on LinkedIn: #encompassni  #digitaltransformation">
            <a:extLst>
              <a:ext uri="{FF2B5EF4-FFF2-40B4-BE49-F238E27FC236}">
                <a16:creationId xmlns:a16="http://schemas.microsoft.com/office/drawing/2014/main" id="{D6946C67-BE9E-4E90-AC5F-FEFE77EDE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421" y="4118418"/>
            <a:ext cx="2855240" cy="285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92080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9342-17C0-271B-0F9E-6E474850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4F8B64-8101-26C8-9C42-81EFFC70EE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1731" y="1964267"/>
            <a:ext cx="5465186" cy="38245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C4E634-DF22-4A91-973F-4A51DB7A977F}"/>
              </a:ext>
            </a:extLst>
          </p:cNvPr>
          <p:cNvSpPr/>
          <p:nvPr/>
        </p:nvSpPr>
        <p:spPr>
          <a:xfrm>
            <a:off x="9539926" y="6057900"/>
            <a:ext cx="2652074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A774045-761B-94BF-5163-FD685168654F}"/>
              </a:ext>
            </a:extLst>
          </p:cNvPr>
          <p:cNvGraphicFramePr/>
          <p:nvPr/>
        </p:nvGraphicFramePr>
        <p:xfrm>
          <a:off x="0" y="1375304"/>
          <a:ext cx="5554133" cy="5136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653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270" dirty="0"/>
              <a:t>Functional Scope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13622399"/>
              </p:ext>
            </p:extLst>
          </p:nvPr>
        </p:nvGraphicFramePr>
        <p:xfrm>
          <a:off x="838201" y="1163781"/>
          <a:ext cx="9908356" cy="4991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929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67F5C4AD-B79F-49E9-BA2F-05F029A0334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z="3600" dirty="0"/>
              <a:t>Our partner - </a:t>
            </a:r>
            <a:r>
              <a:rPr lang="en-GB" altLang="en-US" sz="3600" i="1" dirty="0"/>
              <a:t>Epic</a:t>
            </a:r>
            <a:endParaRPr lang="en-GB" altLang="en-US" sz="3600" i="1" dirty="0">
              <a:cs typeface="Arial"/>
            </a:endParaRP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9020B90-EEEA-4BB4-9C45-B3B53FABDDC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397000"/>
            <a:ext cx="8115300" cy="4351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z="2400" dirty="0"/>
              <a:t>Over 3 million users </a:t>
            </a:r>
          </a:p>
          <a:p>
            <a:pPr eaLnBrk="1" hangingPunct="1"/>
            <a:r>
              <a:rPr lang="en-GB" altLang="en-US" sz="2400" dirty="0"/>
              <a:t>Over 100 million client portal users</a:t>
            </a:r>
          </a:p>
          <a:p>
            <a:pPr eaLnBrk="1" hangingPunct="1"/>
            <a:r>
              <a:rPr lang="en-GB" altLang="en-US" sz="2400" dirty="0"/>
              <a:t>More than 250 million patient and service user records</a:t>
            </a:r>
          </a:p>
          <a:p>
            <a:pPr eaLnBrk="1" hangingPunct="1"/>
            <a:r>
              <a:rPr lang="en-GB" altLang="en-US" sz="2400" dirty="0"/>
              <a:t>Top 20 performing hospitals in US</a:t>
            </a:r>
          </a:p>
          <a:p>
            <a:pPr eaLnBrk="1" hangingPunct="1"/>
            <a:r>
              <a:rPr lang="en-GB" altLang="en-US" sz="2400" dirty="0"/>
              <a:t>UK – CUH, UCLH, GOSH, RDE, MFT, Frimley, Guys &amp; St Thomas’, King’s College</a:t>
            </a:r>
          </a:p>
          <a:p>
            <a:pPr eaLnBrk="1" hangingPunct="1"/>
            <a:r>
              <a:rPr lang="en-GB" altLang="en-US" sz="2400" dirty="0"/>
              <a:t>The best content is incorporated into the Epic system and shared and updated with the system to all users</a:t>
            </a:r>
          </a:p>
          <a:p>
            <a:pPr eaLnBrk="1" hangingPunct="1"/>
            <a:r>
              <a:rPr lang="en-GB" altLang="en-US" sz="2400" dirty="0"/>
              <a:t>The best practices in the world can be easily adopted</a:t>
            </a:r>
          </a:p>
          <a:p>
            <a:pPr eaLnBrk="1" hangingPunct="1"/>
            <a:r>
              <a:rPr lang="en-GB" altLang="en-US" sz="2400" dirty="0"/>
              <a:t>Best in KLAS in 2024 for overall software suite for 14</a:t>
            </a:r>
            <a:r>
              <a:rPr lang="en-GB" altLang="en-US" sz="2400" baseline="30000" dirty="0"/>
              <a:t>th</a:t>
            </a:r>
            <a:r>
              <a:rPr lang="en-GB" altLang="en-US" sz="2400" dirty="0"/>
              <a:t> year in a row</a:t>
            </a:r>
          </a:p>
          <a:p>
            <a:pPr eaLnBrk="1" hangingPunct="1"/>
            <a:endParaRPr lang="en-GB" altLang="en-US" sz="2400" dirty="0"/>
          </a:p>
        </p:txBody>
      </p:sp>
      <p:pic>
        <p:nvPicPr>
          <p:cNvPr id="30724" name="Picture 3">
            <a:extLst>
              <a:ext uri="{FF2B5EF4-FFF2-40B4-BE49-F238E27FC236}">
                <a16:creationId xmlns:a16="http://schemas.microsoft.com/office/drawing/2014/main" id="{11F05CCE-0B90-4EAE-8815-273EDC123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0150" y="1397000"/>
            <a:ext cx="2970213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199AF-FE85-46C3-9868-8133E9623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513" y="1336675"/>
            <a:ext cx="8301037" cy="5122863"/>
          </a:xfrm>
        </p:spPr>
        <p:txBody>
          <a:bodyPr/>
          <a:lstStyle/>
          <a:p>
            <a:pPr marL="452438" lvl="1" indent="-452438" defTabSz="609585" eaLnBrk="1" fontAlgn="auto" hangingPunct="1">
              <a:spcAft>
                <a:spcPts val="2400"/>
              </a:spcAft>
              <a:buFont typeface="Arial" panose="020B0604020202020204" pitchFamily="34" charset="0"/>
              <a:buChar char="•"/>
              <a:defRPr/>
            </a:pPr>
            <a:endParaRPr lang="en-GB" sz="2400" dirty="0"/>
          </a:p>
          <a:p>
            <a:pPr marL="800100" lvl="1" indent="-342900" defTabSz="609585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2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B56E5A-EE1F-4C2E-A711-01D9A64B1B1A}"/>
              </a:ext>
            </a:extLst>
          </p:cNvPr>
          <p:cNvGrpSpPr/>
          <p:nvPr/>
        </p:nvGrpSpPr>
        <p:grpSpPr>
          <a:xfrm>
            <a:off x="408946" y="4659818"/>
            <a:ext cx="2283223" cy="1433532"/>
            <a:chOff x="419100" y="4916459"/>
            <a:chExt cx="2283223" cy="14335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C51F60-4315-4142-AFF9-491604B83FED}"/>
                </a:ext>
              </a:extLst>
            </p:cNvPr>
            <p:cNvSpPr txBox="1"/>
            <p:nvPr/>
          </p:nvSpPr>
          <p:spPr>
            <a:xfrm>
              <a:off x="683023" y="5395884"/>
              <a:ext cx="2019300" cy="954107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Pre-Work</a:t>
              </a:r>
            </a:p>
            <a:p>
              <a:r>
                <a:rPr lang="en-GB" sz="1400" dirty="0"/>
                <a:t>Procurement, Business Case, Contracting, Legacy Data Collection</a:t>
              </a:r>
            </a:p>
          </p:txBody>
        </p:sp>
        <p:pic>
          <p:nvPicPr>
            <p:cNvPr id="20" name="Graphic 19" descr="Marker">
              <a:extLst>
                <a:ext uri="{FF2B5EF4-FFF2-40B4-BE49-F238E27FC236}">
                  <a16:creationId xmlns:a16="http://schemas.microsoft.com/office/drawing/2014/main" id="{2D9FC6AE-922E-4069-8BC6-C4F76DB0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19100" y="4916459"/>
              <a:ext cx="642419" cy="64241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239BBE-AD8E-4FC4-B52C-5C42FF6CF9FE}"/>
              </a:ext>
            </a:extLst>
          </p:cNvPr>
          <p:cNvGrpSpPr/>
          <p:nvPr/>
        </p:nvGrpSpPr>
        <p:grpSpPr>
          <a:xfrm>
            <a:off x="1682519" y="1336675"/>
            <a:ext cx="2146773" cy="2258648"/>
            <a:chOff x="1801789" y="2154237"/>
            <a:chExt cx="2146773" cy="225864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2C2B68-57A6-40A3-A0C9-E4A69185CC7C}"/>
                </a:ext>
              </a:extLst>
            </p:cNvPr>
            <p:cNvSpPr txBox="1"/>
            <p:nvPr/>
          </p:nvSpPr>
          <p:spPr>
            <a:xfrm>
              <a:off x="1801789" y="2597003"/>
              <a:ext cx="2019300" cy="181588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Workflow Walkthrough &amp; Configuration</a:t>
              </a:r>
            </a:p>
            <a:p>
              <a:r>
                <a:rPr lang="en-GB" sz="1400" dirty="0"/>
                <a:t>Workflow design &amp; Core Systems Build, Training Curriculum, End User Device Assessment</a:t>
              </a:r>
            </a:p>
          </p:txBody>
        </p:sp>
        <p:pic>
          <p:nvPicPr>
            <p:cNvPr id="23" name="Graphic 22" descr="Marker">
              <a:extLst>
                <a:ext uri="{FF2B5EF4-FFF2-40B4-BE49-F238E27FC236}">
                  <a16:creationId xmlns:a16="http://schemas.microsoft.com/office/drawing/2014/main" id="{8C5305E2-2998-4E0B-8E96-3F009CCBC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306143" y="2154237"/>
              <a:ext cx="642419" cy="64241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E45827-9999-4D41-A2A9-3FC654E301E7}"/>
              </a:ext>
            </a:extLst>
          </p:cNvPr>
          <p:cNvGrpSpPr/>
          <p:nvPr/>
        </p:nvGrpSpPr>
        <p:grpSpPr>
          <a:xfrm>
            <a:off x="4240314" y="3285079"/>
            <a:ext cx="2144713" cy="2017158"/>
            <a:chOff x="4484664" y="3316122"/>
            <a:chExt cx="2144713" cy="201715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744743-3935-4D00-9836-4E19E375A380}"/>
                </a:ext>
              </a:extLst>
            </p:cNvPr>
            <p:cNvSpPr txBox="1"/>
            <p:nvPr/>
          </p:nvSpPr>
          <p:spPr>
            <a:xfrm>
              <a:off x="4484664" y="3732842"/>
              <a:ext cx="2019300" cy="1600438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User &amp; System Readiness</a:t>
              </a:r>
            </a:p>
            <a:p>
              <a:r>
                <a:rPr lang="en-GB" sz="1400" dirty="0"/>
                <a:t>Training environment build, Cutover Planning, Testing &amp; Validation, System Build </a:t>
              </a:r>
            </a:p>
          </p:txBody>
        </p:sp>
        <p:pic>
          <p:nvPicPr>
            <p:cNvPr id="26" name="Graphic 25" descr="Marker">
              <a:extLst>
                <a:ext uri="{FF2B5EF4-FFF2-40B4-BE49-F238E27FC236}">
                  <a16:creationId xmlns:a16="http://schemas.microsoft.com/office/drawing/2014/main" id="{A6E0AD92-7967-4D27-8A4C-C52C30DCF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986958" y="3316122"/>
              <a:ext cx="642419" cy="64241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DE7682-0AE4-4C0A-89FD-9F647EFEDDCB}"/>
              </a:ext>
            </a:extLst>
          </p:cNvPr>
          <p:cNvGrpSpPr/>
          <p:nvPr/>
        </p:nvGrpSpPr>
        <p:grpSpPr>
          <a:xfrm>
            <a:off x="8145824" y="1252035"/>
            <a:ext cx="2248842" cy="3335494"/>
            <a:chOff x="8265094" y="2069597"/>
            <a:chExt cx="2248842" cy="33354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04DFB9-3912-46EE-8455-7DCF7A9BFDA9}"/>
                </a:ext>
              </a:extLst>
            </p:cNvPr>
            <p:cNvSpPr txBox="1"/>
            <p:nvPr/>
          </p:nvSpPr>
          <p:spPr>
            <a:xfrm>
              <a:off x="8265094" y="2511991"/>
              <a:ext cx="2019300" cy="28931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Training, Go-Live &amp; Stabilisation</a:t>
              </a:r>
            </a:p>
            <a:p>
              <a:r>
                <a:rPr lang="en-GB" sz="1400" dirty="0"/>
                <a:t>Super User &amp; End User Training, Technical Dress Rehearsal, Dry Runs &amp; Cutover, Readiness Assessments, Go-Live</a:t>
              </a:r>
            </a:p>
            <a:p>
              <a:pPr marL="285750" indent="-285750">
                <a:buFontTx/>
                <a:buChar char="-"/>
              </a:pPr>
              <a:r>
                <a:rPr lang="en-GB" sz="1400" dirty="0"/>
                <a:t>SET Nov 23</a:t>
              </a:r>
            </a:p>
            <a:p>
              <a:pPr marL="285750" indent="-285750">
                <a:buFontTx/>
                <a:buChar char="-"/>
              </a:pPr>
              <a:r>
                <a:rPr lang="en-GB" sz="1400" dirty="0"/>
                <a:t>BT May 24</a:t>
              </a:r>
            </a:p>
            <a:p>
              <a:pPr marL="285750" indent="-285750">
                <a:buFontTx/>
                <a:buChar char="-"/>
              </a:pPr>
              <a:r>
                <a:rPr lang="en-GB" sz="1400" dirty="0"/>
                <a:t>NT Nov 24</a:t>
              </a:r>
            </a:p>
            <a:p>
              <a:pPr marL="285750" indent="-285750">
                <a:buFontTx/>
                <a:buChar char="-"/>
              </a:pPr>
              <a:r>
                <a:rPr lang="en-GB" sz="1400" dirty="0"/>
                <a:t>ST &amp; WT May 25</a:t>
              </a:r>
            </a:p>
            <a:p>
              <a:pPr marL="285750" indent="-285750">
                <a:buFontTx/>
                <a:buChar char="-"/>
              </a:pPr>
              <a:endParaRPr lang="en-GB" sz="1400" dirty="0"/>
            </a:p>
          </p:txBody>
        </p:sp>
        <p:pic>
          <p:nvPicPr>
            <p:cNvPr id="29" name="Graphic 28" descr="Marker">
              <a:extLst>
                <a:ext uri="{FF2B5EF4-FFF2-40B4-BE49-F238E27FC236}">
                  <a16:creationId xmlns:a16="http://schemas.microsoft.com/office/drawing/2014/main" id="{13E8D281-864C-4C78-B63A-02E00C8C9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871517" y="2069597"/>
              <a:ext cx="642419" cy="642419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55EAAB-7BA4-4D5E-9C85-EBFD58A3893E}"/>
              </a:ext>
            </a:extLst>
          </p:cNvPr>
          <p:cNvGrpSpPr/>
          <p:nvPr/>
        </p:nvGrpSpPr>
        <p:grpSpPr>
          <a:xfrm>
            <a:off x="9975096" y="4734165"/>
            <a:ext cx="2019300" cy="1167596"/>
            <a:chOff x="10094366" y="5551727"/>
            <a:chExt cx="2019300" cy="11675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323ED4-5FA4-4B19-957F-D062CCC466FD}"/>
                </a:ext>
              </a:extLst>
            </p:cNvPr>
            <p:cNvSpPr txBox="1"/>
            <p:nvPr/>
          </p:nvSpPr>
          <p:spPr>
            <a:xfrm>
              <a:off x="10094366" y="5980659"/>
              <a:ext cx="2019300" cy="738664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 err="1"/>
                <a:t>Optmisation</a:t>
              </a:r>
              <a:endParaRPr lang="en-GB" sz="1400" b="1" dirty="0"/>
            </a:p>
            <a:p>
              <a:r>
                <a:rPr lang="en-GB" sz="1400" dirty="0"/>
                <a:t>Additional refinement &amp; development</a:t>
              </a:r>
            </a:p>
          </p:txBody>
        </p:sp>
        <p:pic>
          <p:nvPicPr>
            <p:cNvPr id="32" name="Graphic 31" descr="Marker">
              <a:extLst>
                <a:ext uri="{FF2B5EF4-FFF2-40B4-BE49-F238E27FC236}">
                  <a16:creationId xmlns:a16="http://schemas.microsoft.com/office/drawing/2014/main" id="{7BA3AB85-E517-48F3-B40C-DF9CEEA40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471247" y="5551727"/>
              <a:ext cx="642419" cy="642419"/>
            </a:xfrm>
            <a:prstGeom prst="rect">
              <a:avLst/>
            </a:prstGeom>
          </p:spPr>
        </p:pic>
      </p:grp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7A0971C9-E3FA-438A-A5B3-617347EA3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903" y="219558"/>
            <a:ext cx="4292250" cy="753929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anchor="t"/>
          <a:lstStyle/>
          <a:p>
            <a:pPr defTabSz="60958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GB" sz="4400" b="1" dirty="0">
                <a:latin typeface="+mj-lt"/>
              </a:rPr>
              <a:t>The Journey...</a:t>
            </a:r>
          </a:p>
        </p:txBody>
      </p:sp>
    </p:spTree>
    <p:extLst>
      <p:ext uri="{BB962C8B-B14F-4D97-AF65-F5344CB8AC3E}">
        <p14:creationId xmlns:p14="http://schemas.microsoft.com/office/powerpoint/2010/main" val="203658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Diagonal Corners Rounded 57">
            <a:extLst>
              <a:ext uri="{FF2B5EF4-FFF2-40B4-BE49-F238E27FC236}">
                <a16:creationId xmlns:a16="http://schemas.microsoft.com/office/drawing/2014/main" id="{9FE42C8B-3007-1373-EB36-E2F3435A6F08}"/>
              </a:ext>
            </a:extLst>
          </p:cNvPr>
          <p:cNvSpPr/>
          <p:nvPr/>
        </p:nvSpPr>
        <p:spPr>
          <a:xfrm>
            <a:off x="10193411" y="2917375"/>
            <a:ext cx="1772584" cy="2940127"/>
          </a:xfrm>
          <a:prstGeom prst="round2DiagRect">
            <a:avLst/>
          </a:prstGeom>
          <a:solidFill>
            <a:srgbClr val="904292">
              <a:alpha val="25000"/>
            </a:srgbClr>
          </a:solidFill>
          <a:ln>
            <a:solidFill>
              <a:srgbClr val="25378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/>
              <a:ea typeface="+mn-ea"/>
              <a:cs typeface="+mn-cs"/>
            </a:endParaRPr>
          </a:p>
        </p:txBody>
      </p:sp>
      <p:sp>
        <p:nvSpPr>
          <p:cNvPr id="32" name="Rectangle: Diagonal Corners Rounded 31">
            <a:extLst>
              <a:ext uri="{FF2B5EF4-FFF2-40B4-BE49-F238E27FC236}">
                <a16:creationId xmlns:a16="http://schemas.microsoft.com/office/drawing/2014/main" id="{E5537E5B-D800-494F-A8E1-F4C0878BE272}"/>
              </a:ext>
            </a:extLst>
          </p:cNvPr>
          <p:cNvSpPr/>
          <p:nvPr/>
        </p:nvSpPr>
        <p:spPr>
          <a:xfrm>
            <a:off x="4825233" y="3874317"/>
            <a:ext cx="5279068" cy="1983185"/>
          </a:xfrm>
          <a:prstGeom prst="round2DiagRect">
            <a:avLst/>
          </a:prstGeom>
          <a:solidFill>
            <a:srgbClr val="904292">
              <a:alpha val="25000"/>
            </a:srgbClr>
          </a:solidFill>
          <a:ln>
            <a:solidFill>
              <a:srgbClr val="25378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/>
              <a:ea typeface="+mn-ea"/>
              <a:cs typeface="+mn-cs"/>
            </a:endParaRP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EAA79AEC-3BF1-FD7D-1FE7-D2996012945F}"/>
              </a:ext>
            </a:extLst>
          </p:cNvPr>
          <p:cNvSpPr/>
          <p:nvPr/>
        </p:nvSpPr>
        <p:spPr>
          <a:xfrm>
            <a:off x="4788395" y="2917375"/>
            <a:ext cx="5355234" cy="767284"/>
          </a:xfrm>
          <a:prstGeom prst="round2DiagRect">
            <a:avLst/>
          </a:prstGeom>
          <a:solidFill>
            <a:srgbClr val="904292">
              <a:alpha val="25000"/>
            </a:srgbClr>
          </a:solidFill>
          <a:ln>
            <a:solidFill>
              <a:srgbClr val="25378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/>
              <a:ea typeface="+mn-ea"/>
              <a:cs typeface="+mn-cs"/>
            </a:endParaRPr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C9852F70-D0F4-E0C6-7A1A-385CCFFE4CA3}"/>
              </a:ext>
            </a:extLst>
          </p:cNvPr>
          <p:cNvCxnSpPr>
            <a:cxnSpLocks/>
          </p:cNvCxnSpPr>
          <p:nvPr/>
        </p:nvCxnSpPr>
        <p:spPr>
          <a:xfrm flipH="1" flipV="1">
            <a:off x="5623396" y="886044"/>
            <a:ext cx="1" cy="25102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4" name="Rectangle: Diagonal Corners Rounded 203">
            <a:extLst>
              <a:ext uri="{FF2B5EF4-FFF2-40B4-BE49-F238E27FC236}">
                <a16:creationId xmlns:a16="http://schemas.microsoft.com/office/drawing/2014/main" id="{66846508-2DE3-FAE1-CD55-770EB9C20F5C}"/>
              </a:ext>
            </a:extLst>
          </p:cNvPr>
          <p:cNvSpPr/>
          <p:nvPr/>
        </p:nvSpPr>
        <p:spPr>
          <a:xfrm>
            <a:off x="3023218" y="2926744"/>
            <a:ext cx="1482392" cy="2781470"/>
          </a:xfrm>
          <a:prstGeom prst="round2DiagRect">
            <a:avLst/>
          </a:prstGeom>
          <a:solidFill>
            <a:srgbClr val="5767B4">
              <a:alpha val="25000"/>
            </a:srgbClr>
          </a:solidFill>
          <a:ln>
            <a:solidFill>
              <a:srgbClr val="25378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/>
              <a:ea typeface="+mn-ea"/>
              <a:cs typeface="+mn-cs"/>
            </a:endParaRPr>
          </a:p>
        </p:txBody>
      </p:sp>
      <p:sp>
        <p:nvSpPr>
          <p:cNvPr id="76" name="Rectangle: Diagonal Corners Rounded 75">
            <a:extLst>
              <a:ext uri="{FF2B5EF4-FFF2-40B4-BE49-F238E27FC236}">
                <a16:creationId xmlns:a16="http://schemas.microsoft.com/office/drawing/2014/main" id="{2B3A7D38-C0A9-F209-C170-87CB78E28886}"/>
              </a:ext>
            </a:extLst>
          </p:cNvPr>
          <p:cNvSpPr/>
          <p:nvPr/>
        </p:nvSpPr>
        <p:spPr>
          <a:xfrm>
            <a:off x="5669167" y="5966339"/>
            <a:ext cx="3597976" cy="676779"/>
          </a:xfrm>
          <a:prstGeom prst="round2DiagRect">
            <a:avLst/>
          </a:prstGeom>
          <a:solidFill>
            <a:srgbClr val="904292">
              <a:alpha val="25000"/>
            </a:srgbClr>
          </a:solidFill>
          <a:ln>
            <a:solidFill>
              <a:srgbClr val="25378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/>
              <a:ea typeface="+mn-ea"/>
              <a:cs typeface="+mn-cs"/>
            </a:endParaRPr>
          </a:p>
        </p:txBody>
      </p:sp>
      <p:sp>
        <p:nvSpPr>
          <p:cNvPr id="29" name="Rectangle: Diagonal Corners Rounded 28">
            <a:extLst>
              <a:ext uri="{FF2B5EF4-FFF2-40B4-BE49-F238E27FC236}">
                <a16:creationId xmlns:a16="http://schemas.microsoft.com/office/drawing/2014/main" id="{868DFC41-0353-455D-809C-C780E416C21D}"/>
              </a:ext>
            </a:extLst>
          </p:cNvPr>
          <p:cNvSpPr/>
          <p:nvPr/>
        </p:nvSpPr>
        <p:spPr>
          <a:xfrm>
            <a:off x="4967732" y="3951966"/>
            <a:ext cx="1620000" cy="540000"/>
          </a:xfrm>
          <a:prstGeom prst="round2DiagRect">
            <a:avLst/>
          </a:prstGeom>
          <a:solidFill>
            <a:srgbClr val="9042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Doctor Advisory Council</a:t>
            </a:r>
          </a:p>
        </p:txBody>
      </p:sp>
      <p:sp>
        <p:nvSpPr>
          <p:cNvPr id="30" name="Rectangle: Diagonal Corners Rounded 29">
            <a:extLst>
              <a:ext uri="{FF2B5EF4-FFF2-40B4-BE49-F238E27FC236}">
                <a16:creationId xmlns:a16="http://schemas.microsoft.com/office/drawing/2014/main" id="{C943F525-5833-4952-A239-E94A9B8F4080}"/>
              </a:ext>
            </a:extLst>
          </p:cNvPr>
          <p:cNvSpPr/>
          <p:nvPr/>
        </p:nvSpPr>
        <p:spPr>
          <a:xfrm>
            <a:off x="6678739" y="4558569"/>
            <a:ext cx="1620000" cy="540000"/>
          </a:xfrm>
          <a:prstGeom prst="round2DiagRect">
            <a:avLst/>
          </a:prstGeom>
          <a:solidFill>
            <a:srgbClr val="9042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Nursing &amp; Midwifery Advisory Council</a:t>
            </a:r>
          </a:p>
        </p:txBody>
      </p:sp>
      <p:sp>
        <p:nvSpPr>
          <p:cNvPr id="31" name="Rectangle: Diagonal Corners Rounded 30">
            <a:extLst>
              <a:ext uri="{FF2B5EF4-FFF2-40B4-BE49-F238E27FC236}">
                <a16:creationId xmlns:a16="http://schemas.microsoft.com/office/drawing/2014/main" id="{2092EA7B-826E-451C-B7EE-F7122BFB601D}"/>
              </a:ext>
            </a:extLst>
          </p:cNvPr>
          <p:cNvSpPr/>
          <p:nvPr/>
        </p:nvSpPr>
        <p:spPr>
          <a:xfrm>
            <a:off x="3161949" y="3073716"/>
            <a:ext cx="1260000" cy="552182"/>
          </a:xfrm>
          <a:prstGeom prst="round2DiagRect">
            <a:avLst/>
          </a:prstGeom>
          <a:solidFill>
            <a:srgbClr val="5767B4">
              <a:alpha val="50000"/>
            </a:srgb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Regional Benefits Board</a:t>
            </a:r>
          </a:p>
        </p:txBody>
      </p:sp>
      <p:sp>
        <p:nvSpPr>
          <p:cNvPr id="38" name="Rectangle: Diagonal Corners Rounded 37">
            <a:extLst>
              <a:ext uri="{FF2B5EF4-FFF2-40B4-BE49-F238E27FC236}">
                <a16:creationId xmlns:a16="http://schemas.microsoft.com/office/drawing/2014/main" id="{09117375-7149-45E6-A6FA-F17251B25C72}"/>
              </a:ext>
            </a:extLst>
          </p:cNvPr>
          <p:cNvSpPr/>
          <p:nvPr/>
        </p:nvSpPr>
        <p:spPr>
          <a:xfrm>
            <a:off x="6678739" y="3939910"/>
            <a:ext cx="1620000" cy="540000"/>
          </a:xfrm>
          <a:prstGeom prst="round2DiagRect">
            <a:avLst/>
          </a:prstGeom>
          <a:solidFill>
            <a:srgbClr val="9042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Social and Community Care Advisory Council</a:t>
            </a:r>
          </a:p>
        </p:txBody>
      </p:sp>
      <p:sp>
        <p:nvSpPr>
          <p:cNvPr id="52" name="Rectangle: Diagonal Corners Rounded 51">
            <a:extLst>
              <a:ext uri="{FF2B5EF4-FFF2-40B4-BE49-F238E27FC236}">
                <a16:creationId xmlns:a16="http://schemas.microsoft.com/office/drawing/2014/main" id="{255D950D-6A28-461D-B45D-D43568421C2C}"/>
              </a:ext>
            </a:extLst>
          </p:cNvPr>
          <p:cNvSpPr/>
          <p:nvPr/>
        </p:nvSpPr>
        <p:spPr>
          <a:xfrm>
            <a:off x="4967732" y="4581577"/>
            <a:ext cx="1620000" cy="540000"/>
          </a:xfrm>
          <a:prstGeom prst="round2DiagRect">
            <a:avLst/>
          </a:prstGeom>
          <a:solidFill>
            <a:srgbClr val="904292"/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Pharmacy Advisory Council </a:t>
            </a:r>
          </a:p>
        </p:txBody>
      </p:sp>
      <p:sp>
        <p:nvSpPr>
          <p:cNvPr id="54" name="Rectangle: Diagonal Corners Rounded 53">
            <a:extLst>
              <a:ext uri="{FF2B5EF4-FFF2-40B4-BE49-F238E27FC236}">
                <a16:creationId xmlns:a16="http://schemas.microsoft.com/office/drawing/2014/main" id="{FD0ABA6A-5763-4A13-A1E5-62BBB036784E}"/>
              </a:ext>
            </a:extLst>
          </p:cNvPr>
          <p:cNvSpPr/>
          <p:nvPr/>
        </p:nvSpPr>
        <p:spPr>
          <a:xfrm>
            <a:off x="10285513" y="3669213"/>
            <a:ext cx="1620000" cy="540000"/>
          </a:xfrm>
          <a:prstGeom prst="round2DiagRect">
            <a:avLst/>
          </a:prstGeom>
          <a:solidFill>
            <a:srgbClr val="9042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Information Governance Advisory Council</a:t>
            </a: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DD3AA2B6-4BE1-4777-8F42-DD0694ED94B5}"/>
              </a:ext>
            </a:extLst>
          </p:cNvPr>
          <p:cNvSpPr/>
          <p:nvPr/>
        </p:nvSpPr>
        <p:spPr>
          <a:xfrm>
            <a:off x="1838526" y="1183189"/>
            <a:ext cx="7661281" cy="509319"/>
          </a:xfrm>
          <a:prstGeom prst="round2DiagRect">
            <a:avLst/>
          </a:prstGeom>
          <a:solidFill>
            <a:srgbClr val="253786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encompass Regional Programme Board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3787BC11-D3BE-4EA4-8645-9660541264BB}"/>
              </a:ext>
            </a:extLst>
          </p:cNvPr>
          <p:cNvSpPr/>
          <p:nvPr/>
        </p:nvSpPr>
        <p:spPr>
          <a:xfrm>
            <a:off x="5763810" y="6029169"/>
            <a:ext cx="1699984" cy="540000"/>
          </a:xfrm>
          <a:prstGeom prst="round2DiagRect">
            <a:avLst/>
          </a:prstGeom>
          <a:solidFill>
            <a:srgbClr val="9042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Focused Content Design Groups  (eFCDGs)</a:t>
            </a:r>
          </a:p>
        </p:txBody>
      </p:sp>
      <p:sp>
        <p:nvSpPr>
          <p:cNvPr id="25" name="Rectangle: Diagonal Corners Rounded 24">
            <a:extLst>
              <a:ext uri="{FF2B5EF4-FFF2-40B4-BE49-F238E27FC236}">
                <a16:creationId xmlns:a16="http://schemas.microsoft.com/office/drawing/2014/main" id="{40FBC7BE-ECD4-44AA-9417-43F906FFF541}"/>
              </a:ext>
            </a:extLst>
          </p:cNvPr>
          <p:cNvSpPr/>
          <p:nvPr/>
        </p:nvSpPr>
        <p:spPr>
          <a:xfrm>
            <a:off x="7547736" y="3035824"/>
            <a:ext cx="1260000" cy="540000"/>
          </a:xfrm>
          <a:prstGeom prst="round2DiagRect">
            <a:avLst/>
          </a:prstGeom>
          <a:solidFill>
            <a:srgbClr val="9042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Admin Design Authority for Referrals, Pathways &amp; Data Quality</a:t>
            </a:r>
          </a:p>
        </p:txBody>
      </p:sp>
      <p:sp>
        <p:nvSpPr>
          <p:cNvPr id="26" name="Rectangle: Diagonal Corners Rounded 25">
            <a:extLst>
              <a:ext uri="{FF2B5EF4-FFF2-40B4-BE49-F238E27FC236}">
                <a16:creationId xmlns:a16="http://schemas.microsoft.com/office/drawing/2014/main" id="{21034439-D597-4C27-9209-3998A50FEA6B}"/>
              </a:ext>
            </a:extLst>
          </p:cNvPr>
          <p:cNvSpPr/>
          <p:nvPr/>
        </p:nvSpPr>
        <p:spPr>
          <a:xfrm>
            <a:off x="6211843" y="3036068"/>
            <a:ext cx="1260000" cy="540000"/>
          </a:xfrm>
          <a:prstGeom prst="round2DiagRect">
            <a:avLst/>
          </a:prstGeom>
          <a:solidFill>
            <a:srgbClr val="904292"/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Planning, Performance &amp; Finance Design Authority</a:t>
            </a:r>
          </a:p>
        </p:txBody>
      </p:sp>
      <p:sp>
        <p:nvSpPr>
          <p:cNvPr id="27" name="Rectangle: Diagonal Corners Rounded 26">
            <a:extLst>
              <a:ext uri="{FF2B5EF4-FFF2-40B4-BE49-F238E27FC236}">
                <a16:creationId xmlns:a16="http://schemas.microsoft.com/office/drawing/2014/main" id="{AE45B1DC-932A-4823-83E1-57EE4AFBA6B0}"/>
              </a:ext>
            </a:extLst>
          </p:cNvPr>
          <p:cNvSpPr/>
          <p:nvPr/>
        </p:nvSpPr>
        <p:spPr>
          <a:xfrm>
            <a:off x="4856688" y="3036065"/>
            <a:ext cx="1260000" cy="540000"/>
          </a:xfrm>
          <a:prstGeom prst="round2DiagRect">
            <a:avLst/>
          </a:prstGeom>
          <a:solidFill>
            <a:srgbClr val="9042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encompass Care Executive</a:t>
            </a:r>
          </a:p>
        </p:txBody>
      </p:sp>
      <p:sp>
        <p:nvSpPr>
          <p:cNvPr id="28" name="Rectangle: Diagonal Corners Rounded 27">
            <a:extLst>
              <a:ext uri="{FF2B5EF4-FFF2-40B4-BE49-F238E27FC236}">
                <a16:creationId xmlns:a16="http://schemas.microsoft.com/office/drawing/2014/main" id="{23E94516-7FF3-4035-A0D9-975CDC77AB64}"/>
              </a:ext>
            </a:extLst>
          </p:cNvPr>
          <p:cNvSpPr/>
          <p:nvPr/>
        </p:nvSpPr>
        <p:spPr>
          <a:xfrm>
            <a:off x="8855313" y="3035824"/>
            <a:ext cx="1260000" cy="540000"/>
          </a:xfrm>
          <a:prstGeom prst="round2DiagRect">
            <a:avLst/>
          </a:prstGeom>
          <a:solidFill>
            <a:srgbClr val="9042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Technical Design Authority</a:t>
            </a:r>
          </a:p>
        </p:txBody>
      </p:sp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79894C3E-2DD7-463B-9356-B445D79E6273}"/>
              </a:ext>
            </a:extLst>
          </p:cNvPr>
          <p:cNvSpPr/>
          <p:nvPr/>
        </p:nvSpPr>
        <p:spPr>
          <a:xfrm>
            <a:off x="1232220" y="2926743"/>
            <a:ext cx="1525799" cy="2748918"/>
          </a:xfrm>
          <a:prstGeom prst="round2DiagRect">
            <a:avLst/>
          </a:prstGeom>
          <a:solidFill>
            <a:srgbClr val="00A7C2">
              <a:alpha val="25000"/>
            </a:srgbClr>
          </a:solidFill>
          <a:ln>
            <a:solidFill>
              <a:srgbClr val="25378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/>
              <a:ea typeface="+mn-ea"/>
              <a:cs typeface="+mn-cs"/>
            </a:endParaRPr>
          </a:p>
        </p:txBody>
      </p:sp>
      <p:sp>
        <p:nvSpPr>
          <p:cNvPr id="51" name="Text Box 17">
            <a:extLst>
              <a:ext uri="{FF2B5EF4-FFF2-40B4-BE49-F238E27FC236}">
                <a16:creationId xmlns:a16="http://schemas.microsoft.com/office/drawing/2014/main" id="{7D7EAC99-A09E-45CE-B4C3-8C51CEA37FB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90084" y="5428135"/>
            <a:ext cx="1404536" cy="218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Trust Programmes</a:t>
            </a:r>
          </a:p>
        </p:txBody>
      </p:sp>
      <p:sp>
        <p:nvSpPr>
          <p:cNvPr id="43" name="Rectangle: Diagonal Corners Rounded 42">
            <a:extLst>
              <a:ext uri="{FF2B5EF4-FFF2-40B4-BE49-F238E27FC236}">
                <a16:creationId xmlns:a16="http://schemas.microsoft.com/office/drawing/2014/main" id="{3B1A0AEC-3C89-32D3-19A6-5009568CFCED}"/>
              </a:ext>
            </a:extLst>
          </p:cNvPr>
          <p:cNvSpPr/>
          <p:nvPr/>
        </p:nvSpPr>
        <p:spPr>
          <a:xfrm>
            <a:off x="7576370" y="6029169"/>
            <a:ext cx="1620000" cy="540000"/>
          </a:xfrm>
          <a:prstGeom prst="round2DiagRect">
            <a:avLst/>
          </a:prstGeom>
          <a:solidFill>
            <a:srgbClr val="9042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Design Groups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  (eDGs)</a:t>
            </a:r>
          </a:p>
        </p:txBody>
      </p:sp>
      <p:sp>
        <p:nvSpPr>
          <p:cNvPr id="63" name="Rectangle: Diagonal Corners Rounded 62">
            <a:extLst>
              <a:ext uri="{FF2B5EF4-FFF2-40B4-BE49-F238E27FC236}">
                <a16:creationId xmlns:a16="http://schemas.microsoft.com/office/drawing/2014/main" id="{0B656026-3609-A923-1ECC-BDCFA359A9EB}"/>
              </a:ext>
            </a:extLst>
          </p:cNvPr>
          <p:cNvSpPr/>
          <p:nvPr/>
        </p:nvSpPr>
        <p:spPr>
          <a:xfrm>
            <a:off x="468609" y="1702497"/>
            <a:ext cx="1260000" cy="540000"/>
          </a:xfrm>
          <a:prstGeom prst="round2DiagRect">
            <a:avLst/>
          </a:prstGeom>
          <a:solidFill>
            <a:srgbClr val="5185BD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Finance and Commercial Assurance Board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A1B6E960-F586-A43A-3EF2-1A58D928BEE9}"/>
              </a:ext>
            </a:extLst>
          </p:cNvPr>
          <p:cNvSpPr/>
          <p:nvPr/>
        </p:nvSpPr>
        <p:spPr>
          <a:xfrm>
            <a:off x="468609" y="751815"/>
            <a:ext cx="1260000" cy="474735"/>
          </a:xfrm>
          <a:prstGeom prst="round2DiagRect">
            <a:avLst/>
          </a:prstGeom>
          <a:solidFill>
            <a:srgbClr val="5185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DHCNI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ePMO Board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C79186C6-DFCD-C923-4579-22C3FCC5E205}"/>
              </a:ext>
            </a:extLst>
          </p:cNvPr>
          <p:cNvSpPr/>
          <p:nvPr/>
        </p:nvSpPr>
        <p:spPr>
          <a:xfrm>
            <a:off x="2794620" y="444438"/>
            <a:ext cx="5457217" cy="474735"/>
          </a:xfrm>
          <a:prstGeom prst="round2DiagRect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Digital Health Care and Strategic Board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CC25FEB-3A17-2A57-91A2-92BC2B03D0B3}"/>
              </a:ext>
            </a:extLst>
          </p:cNvPr>
          <p:cNvCxnSpPr>
            <a:cxnSpLocks/>
          </p:cNvCxnSpPr>
          <p:nvPr/>
        </p:nvCxnSpPr>
        <p:spPr>
          <a:xfrm flipV="1">
            <a:off x="5626358" y="1674444"/>
            <a:ext cx="0" cy="37078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2" name="Rectangle: Diagonal Corners Rounded 61">
            <a:extLst>
              <a:ext uri="{FF2B5EF4-FFF2-40B4-BE49-F238E27FC236}">
                <a16:creationId xmlns:a16="http://schemas.microsoft.com/office/drawing/2014/main" id="{5493B88D-42B9-84E6-4CE1-BF3DFA7AE2D8}"/>
              </a:ext>
            </a:extLst>
          </p:cNvPr>
          <p:cNvSpPr/>
          <p:nvPr/>
        </p:nvSpPr>
        <p:spPr>
          <a:xfrm>
            <a:off x="3156500" y="3687845"/>
            <a:ext cx="1260000" cy="552182"/>
          </a:xfrm>
          <a:prstGeom prst="round2DiagRect">
            <a:avLst/>
          </a:prstGeom>
          <a:solidFill>
            <a:srgbClr val="5767B4">
              <a:alpha val="50000"/>
            </a:srgb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Professional Leads Council</a:t>
            </a:r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5F2EDA24-527A-4A3C-9DA7-41123C83BE06}"/>
              </a:ext>
            </a:extLst>
          </p:cNvPr>
          <p:cNvSpPr/>
          <p:nvPr/>
        </p:nvSpPr>
        <p:spPr>
          <a:xfrm>
            <a:off x="1863807" y="2028017"/>
            <a:ext cx="7661281" cy="504629"/>
          </a:xfrm>
          <a:prstGeom prst="round2DiagRect">
            <a:avLst/>
          </a:prstGeom>
          <a:solidFill>
            <a:srgbClr val="5767B4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encompass Regional Delivery &amp; Readiness Board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4E51ED-CE7E-BFD2-D257-1B497E0ACC20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 flipH="1" flipV="1">
            <a:off x="1987889" y="4523397"/>
            <a:ext cx="1239" cy="22610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815B74AC-2B6A-4708-8A16-E213849DFDFB}"/>
              </a:ext>
            </a:extLst>
          </p:cNvPr>
          <p:cNvSpPr/>
          <p:nvPr/>
        </p:nvSpPr>
        <p:spPr>
          <a:xfrm>
            <a:off x="1359128" y="4749497"/>
            <a:ext cx="1260000" cy="671674"/>
          </a:xfrm>
          <a:prstGeom prst="round2DiagRect">
            <a:avLst/>
          </a:prstGeom>
          <a:solidFill>
            <a:srgbClr val="00A7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Divisional / Service Readiness Groups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/>
              <a:ea typeface="+mn-ea"/>
              <a:cs typeface="+mn-cs"/>
            </a:endParaRP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6D98BF9E-AE08-0C51-34B5-C8762FAEAD57}"/>
              </a:ext>
            </a:extLst>
          </p:cNvPr>
          <p:cNvSpPr/>
          <p:nvPr/>
        </p:nvSpPr>
        <p:spPr>
          <a:xfrm>
            <a:off x="1408172" y="3145344"/>
            <a:ext cx="1260000" cy="540000"/>
          </a:xfrm>
          <a:prstGeom prst="round2DiagRect">
            <a:avLst/>
          </a:prstGeom>
          <a:solidFill>
            <a:srgbClr val="00A7C2"/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Trust Programme Boards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5A963F-0AA2-C914-1B65-8572F9B446BB}"/>
              </a:ext>
            </a:extLst>
          </p:cNvPr>
          <p:cNvCxnSpPr>
            <a:cxnSpLocks/>
          </p:cNvCxnSpPr>
          <p:nvPr/>
        </p:nvCxnSpPr>
        <p:spPr>
          <a:xfrm flipV="1">
            <a:off x="1987889" y="3685344"/>
            <a:ext cx="0" cy="31397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A9C2AF8F-D084-429C-8FDE-D2BFF58A11E8}"/>
              </a:ext>
            </a:extLst>
          </p:cNvPr>
          <p:cNvSpPr/>
          <p:nvPr/>
        </p:nvSpPr>
        <p:spPr>
          <a:xfrm>
            <a:off x="1357889" y="3983397"/>
            <a:ext cx="1260000" cy="540000"/>
          </a:xfrm>
          <a:prstGeom prst="round2DiagRect">
            <a:avLst/>
          </a:prstGeom>
          <a:solidFill>
            <a:srgbClr val="00A7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Trust Delivery &amp; Readiness Boards </a:t>
            </a:r>
          </a:p>
        </p:txBody>
      </p: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B68AC831-FFC6-2CD6-8790-7F80080F37A0}"/>
              </a:ext>
            </a:extLst>
          </p:cNvPr>
          <p:cNvCxnSpPr>
            <a:cxnSpLocks/>
            <a:stCxn id="50" idx="3"/>
            <a:endCxn id="17" idx="1"/>
          </p:cNvCxnSpPr>
          <p:nvPr/>
        </p:nvCxnSpPr>
        <p:spPr>
          <a:xfrm rot="5400000" flipH="1" flipV="1">
            <a:off x="3647736" y="880031"/>
            <a:ext cx="394097" cy="36993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51BC4C35-572A-CD77-D95C-EE5B02341A0F}"/>
              </a:ext>
            </a:extLst>
          </p:cNvPr>
          <p:cNvCxnSpPr>
            <a:cxnSpLocks/>
            <a:stCxn id="204" idx="3"/>
            <a:endCxn id="17" idx="1"/>
          </p:cNvCxnSpPr>
          <p:nvPr/>
        </p:nvCxnSpPr>
        <p:spPr>
          <a:xfrm rot="5400000" flipH="1" flipV="1">
            <a:off x="4532382" y="1764678"/>
            <a:ext cx="394098" cy="193003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EE83D16A-F30C-98CB-8C11-31C08B0A2302}"/>
              </a:ext>
            </a:extLst>
          </p:cNvPr>
          <p:cNvCxnSpPr>
            <a:cxnSpLocks/>
          </p:cNvCxnSpPr>
          <p:nvPr/>
        </p:nvCxnSpPr>
        <p:spPr>
          <a:xfrm>
            <a:off x="2758019" y="3802160"/>
            <a:ext cx="29501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nector: Elbow 289">
            <a:extLst>
              <a:ext uri="{FF2B5EF4-FFF2-40B4-BE49-F238E27FC236}">
                <a16:creationId xmlns:a16="http://schemas.microsoft.com/office/drawing/2014/main" id="{C9E9CF9B-687B-191E-6F80-1BB148792EA5}"/>
              </a:ext>
            </a:extLst>
          </p:cNvPr>
          <p:cNvCxnSpPr>
            <a:cxnSpLocks/>
            <a:stCxn id="22" idx="3"/>
            <a:endCxn id="23" idx="2"/>
          </p:cNvCxnSpPr>
          <p:nvPr/>
        </p:nvCxnSpPr>
        <p:spPr>
          <a:xfrm rot="5400000" flipH="1" flipV="1">
            <a:off x="1911610" y="-131194"/>
            <a:ext cx="70009" cy="1696011"/>
          </a:xfrm>
          <a:prstGeom prst="bentConnector2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nector: Elbow 324">
            <a:extLst>
              <a:ext uri="{FF2B5EF4-FFF2-40B4-BE49-F238E27FC236}">
                <a16:creationId xmlns:a16="http://schemas.microsoft.com/office/drawing/2014/main" id="{4F4E24AD-4AE1-09F1-BEA9-4D555F5CEC3A}"/>
              </a:ext>
            </a:extLst>
          </p:cNvPr>
          <p:cNvCxnSpPr>
            <a:cxnSpLocks/>
            <a:stCxn id="63" idx="3"/>
          </p:cNvCxnSpPr>
          <p:nvPr/>
        </p:nvCxnSpPr>
        <p:spPr>
          <a:xfrm rot="5400000" flipH="1" flipV="1">
            <a:off x="1384590" y="1223280"/>
            <a:ext cx="193236" cy="765198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Connector: Elbow 378">
            <a:extLst>
              <a:ext uri="{FF2B5EF4-FFF2-40B4-BE49-F238E27FC236}">
                <a16:creationId xmlns:a16="http://schemas.microsoft.com/office/drawing/2014/main" id="{52504864-9E2A-A0F7-FFA0-67B8953A53D8}"/>
              </a:ext>
            </a:extLst>
          </p:cNvPr>
          <p:cNvCxnSpPr>
            <a:cxnSpLocks/>
            <a:stCxn id="10" idx="2"/>
            <a:endCxn id="22" idx="1"/>
          </p:cNvCxnSpPr>
          <p:nvPr/>
        </p:nvCxnSpPr>
        <p:spPr>
          <a:xfrm rot="10800000">
            <a:off x="1098610" y="1226551"/>
            <a:ext cx="739917" cy="21129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68DF951-4FA0-1268-FB8B-B684717F98E2}"/>
              </a:ext>
            </a:extLst>
          </p:cNvPr>
          <p:cNvSpPr/>
          <p:nvPr/>
        </p:nvSpPr>
        <p:spPr>
          <a:xfrm>
            <a:off x="3156500" y="4332855"/>
            <a:ext cx="1260000" cy="552182"/>
          </a:xfrm>
          <a:prstGeom prst="round2DiagRect">
            <a:avLst/>
          </a:prstGeom>
          <a:solidFill>
            <a:srgbClr val="5767B4">
              <a:alpha val="50000"/>
            </a:srgb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Joint Negotiation Board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874E39-0DD7-755D-78F3-B6DB7A873D09}"/>
              </a:ext>
            </a:extLst>
          </p:cNvPr>
          <p:cNvCxnSpPr>
            <a:cxnSpLocks/>
          </p:cNvCxnSpPr>
          <p:nvPr/>
        </p:nvCxnSpPr>
        <p:spPr>
          <a:xfrm>
            <a:off x="356113" y="6491710"/>
            <a:ext cx="3429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6CF1B1-B376-F8EA-DA89-EFED51C50296}"/>
              </a:ext>
            </a:extLst>
          </p:cNvPr>
          <p:cNvSpPr txBox="1"/>
          <p:nvPr/>
        </p:nvSpPr>
        <p:spPr>
          <a:xfrm>
            <a:off x="646990" y="6396897"/>
            <a:ext cx="1473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Reports/escalates 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60F24C-488B-47A6-3ED6-6ACECD723873}"/>
              </a:ext>
            </a:extLst>
          </p:cNvPr>
          <p:cNvSpPr txBox="1"/>
          <p:nvPr/>
        </p:nvSpPr>
        <p:spPr>
          <a:xfrm>
            <a:off x="663444" y="6176059"/>
            <a:ext cx="1158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Interfaces with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A0C11B-C0AC-C966-A98F-524347961316}"/>
              </a:ext>
            </a:extLst>
          </p:cNvPr>
          <p:cNvSpPr txBox="1"/>
          <p:nvPr/>
        </p:nvSpPr>
        <p:spPr>
          <a:xfrm>
            <a:off x="673458" y="5990118"/>
            <a:ext cx="1158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Key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DD55E14-C14B-A31E-D1F0-397D09E30A88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 rot="16200000" flipV="1">
            <a:off x="6387866" y="1839229"/>
            <a:ext cx="384729" cy="177156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9CA9B02-46DC-770B-6071-FF4E9BF9FA09}"/>
              </a:ext>
            </a:extLst>
          </p:cNvPr>
          <p:cNvCxnSpPr>
            <a:cxnSpLocks/>
          </p:cNvCxnSpPr>
          <p:nvPr/>
        </p:nvCxnSpPr>
        <p:spPr>
          <a:xfrm>
            <a:off x="4493383" y="4240956"/>
            <a:ext cx="29501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806349B-70C7-F406-5D02-6AE21BB0E2A0}"/>
              </a:ext>
            </a:extLst>
          </p:cNvPr>
          <p:cNvCxnSpPr>
            <a:cxnSpLocks/>
          </p:cNvCxnSpPr>
          <p:nvPr/>
        </p:nvCxnSpPr>
        <p:spPr>
          <a:xfrm>
            <a:off x="340665" y="6299169"/>
            <a:ext cx="3063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3A83184-EC19-B7C1-F201-918C9FF80185}"/>
              </a:ext>
            </a:extLst>
          </p:cNvPr>
          <p:cNvCxnSpPr>
            <a:cxnSpLocks/>
          </p:cNvCxnSpPr>
          <p:nvPr/>
        </p:nvCxnSpPr>
        <p:spPr>
          <a:xfrm>
            <a:off x="4505610" y="3339240"/>
            <a:ext cx="29501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EC31AF4A-99DA-164C-5083-01F0A088FFCA}"/>
              </a:ext>
            </a:extLst>
          </p:cNvPr>
          <p:cNvSpPr/>
          <p:nvPr/>
        </p:nvSpPr>
        <p:spPr>
          <a:xfrm>
            <a:off x="3171123" y="4977782"/>
            <a:ext cx="1260000" cy="552182"/>
          </a:xfrm>
          <a:prstGeom prst="round2DiagRect">
            <a:avLst/>
          </a:prstGeom>
          <a:solidFill>
            <a:srgbClr val="5767B4">
              <a:alpha val="50000"/>
            </a:srgbClr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encompass Engagement Council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3D839484-C88E-91F9-E4C7-648CA235D172}"/>
              </a:ext>
            </a:extLst>
          </p:cNvPr>
          <p:cNvSpPr/>
          <p:nvPr/>
        </p:nvSpPr>
        <p:spPr>
          <a:xfrm>
            <a:off x="10297081" y="4292725"/>
            <a:ext cx="1620000" cy="540001"/>
          </a:xfrm>
          <a:prstGeom prst="round2DiagRect">
            <a:avLst/>
          </a:prstGeom>
          <a:solidFill>
            <a:srgbClr val="9042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People &amp; Workforce Planning Group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F6B736B-387A-0246-9DF2-A5592F31F2B6}"/>
              </a:ext>
            </a:extLst>
          </p:cNvPr>
          <p:cNvCxnSpPr>
            <a:cxnSpLocks/>
            <a:stCxn id="76" idx="2"/>
            <a:endCxn id="50" idx="1"/>
          </p:cNvCxnSpPr>
          <p:nvPr/>
        </p:nvCxnSpPr>
        <p:spPr>
          <a:xfrm rot="10800000">
            <a:off x="1995121" y="5675661"/>
            <a:ext cx="3674047" cy="629068"/>
          </a:xfrm>
          <a:prstGeom prst="bentConnector2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981E5050-B614-3863-3A34-CCF5A0FEFDE1}"/>
              </a:ext>
            </a:extLst>
          </p:cNvPr>
          <p:cNvCxnSpPr>
            <a:cxnSpLocks/>
            <a:stCxn id="76" idx="3"/>
            <a:endCxn id="32" idx="1"/>
          </p:cNvCxnSpPr>
          <p:nvPr/>
        </p:nvCxnSpPr>
        <p:spPr>
          <a:xfrm rot="16200000" flipV="1">
            <a:off x="7412043" y="5910227"/>
            <a:ext cx="108837" cy="338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E6EA688-5FD1-90E0-941F-BCDD475AFEB4}"/>
              </a:ext>
            </a:extLst>
          </p:cNvPr>
          <p:cNvCxnSpPr>
            <a:cxnSpLocks/>
            <a:stCxn id="76" idx="0"/>
            <a:endCxn id="58" idx="1"/>
          </p:cNvCxnSpPr>
          <p:nvPr/>
        </p:nvCxnSpPr>
        <p:spPr>
          <a:xfrm flipV="1">
            <a:off x="9267143" y="5857502"/>
            <a:ext cx="1812560" cy="447227"/>
          </a:xfrm>
          <a:prstGeom prst="bentConnector2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CA43DDDB-1A71-5686-A0A6-0059B20C35A0}"/>
              </a:ext>
            </a:extLst>
          </p:cNvPr>
          <p:cNvCxnSpPr>
            <a:cxnSpLocks/>
            <a:stCxn id="32" idx="3"/>
            <a:endCxn id="4" idx="1"/>
          </p:cNvCxnSpPr>
          <p:nvPr/>
        </p:nvCxnSpPr>
        <p:spPr>
          <a:xfrm rot="5400000" flipH="1" flipV="1">
            <a:off x="7370560" y="3778866"/>
            <a:ext cx="189658" cy="1245"/>
          </a:xfrm>
          <a:prstGeom prst="bentConnector3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Diagonal Corners Rounded 39">
            <a:extLst>
              <a:ext uri="{FF2B5EF4-FFF2-40B4-BE49-F238E27FC236}">
                <a16:creationId xmlns:a16="http://schemas.microsoft.com/office/drawing/2014/main" id="{9E4AFEA7-9619-AA03-C5CF-D50F7DFA3482}"/>
              </a:ext>
            </a:extLst>
          </p:cNvPr>
          <p:cNvSpPr/>
          <p:nvPr/>
        </p:nvSpPr>
        <p:spPr>
          <a:xfrm>
            <a:off x="8389746" y="4545334"/>
            <a:ext cx="1620000" cy="540000"/>
          </a:xfrm>
          <a:prstGeom prst="round2DiagRect">
            <a:avLst/>
          </a:prstGeom>
          <a:solidFill>
            <a:srgbClr val="904292"/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Builder’s Advisory Council</a:t>
            </a:r>
          </a:p>
        </p:txBody>
      </p:sp>
      <p:sp>
        <p:nvSpPr>
          <p:cNvPr id="49" name="Rectangle: Diagonal Corners Rounded 48">
            <a:extLst>
              <a:ext uri="{FF2B5EF4-FFF2-40B4-BE49-F238E27FC236}">
                <a16:creationId xmlns:a16="http://schemas.microsoft.com/office/drawing/2014/main" id="{E4BE349C-1CC0-449B-42DB-A893FE824520}"/>
              </a:ext>
            </a:extLst>
          </p:cNvPr>
          <p:cNvSpPr/>
          <p:nvPr/>
        </p:nvSpPr>
        <p:spPr>
          <a:xfrm>
            <a:off x="8386370" y="3939827"/>
            <a:ext cx="1620000" cy="540000"/>
          </a:xfrm>
          <a:prstGeom prst="round2DiagRect">
            <a:avLst/>
          </a:prstGeom>
          <a:solidFill>
            <a:srgbClr val="904292"/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Primary Care Advisory Council</a:t>
            </a:r>
          </a:p>
        </p:txBody>
      </p:sp>
      <p:sp>
        <p:nvSpPr>
          <p:cNvPr id="70" name="Rectangle: Diagonal Corners Rounded 69">
            <a:extLst>
              <a:ext uri="{FF2B5EF4-FFF2-40B4-BE49-F238E27FC236}">
                <a16:creationId xmlns:a16="http://schemas.microsoft.com/office/drawing/2014/main" id="{A7063F80-7E7F-4A77-979A-DFB06F32D5A3}"/>
              </a:ext>
            </a:extLst>
          </p:cNvPr>
          <p:cNvSpPr/>
          <p:nvPr/>
        </p:nvSpPr>
        <p:spPr>
          <a:xfrm>
            <a:off x="4975718" y="5183556"/>
            <a:ext cx="1620000" cy="540000"/>
          </a:xfrm>
          <a:prstGeom prst="round2DiagRect">
            <a:avLst/>
          </a:prstGeom>
          <a:solidFill>
            <a:srgbClr val="904292"/>
          </a:solidFill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Allied Health Professionals Advisory Council</a:t>
            </a:r>
          </a:p>
        </p:txBody>
      </p:sp>
      <p:sp>
        <p:nvSpPr>
          <p:cNvPr id="65" name="Rectangle: Diagonal Corners Rounded 64">
            <a:extLst>
              <a:ext uri="{FF2B5EF4-FFF2-40B4-BE49-F238E27FC236}">
                <a16:creationId xmlns:a16="http://schemas.microsoft.com/office/drawing/2014/main" id="{34954854-FA02-4F08-A103-5B521D224615}"/>
              </a:ext>
            </a:extLst>
          </p:cNvPr>
          <p:cNvSpPr/>
          <p:nvPr/>
        </p:nvSpPr>
        <p:spPr>
          <a:xfrm>
            <a:off x="10285513" y="3051568"/>
            <a:ext cx="1620000" cy="540000"/>
          </a:xfrm>
          <a:prstGeom prst="round2DiagRect">
            <a:avLst/>
          </a:prstGeom>
          <a:solidFill>
            <a:srgbClr val="9042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Regional Children’s Oversight Group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53DB2DB-56BA-479C-A29E-08DD8E1C7D86}"/>
              </a:ext>
            </a:extLst>
          </p:cNvPr>
          <p:cNvCxnSpPr>
            <a:cxnSpLocks/>
            <a:stCxn id="58" idx="3"/>
            <a:endCxn id="17" idx="0"/>
          </p:cNvCxnSpPr>
          <p:nvPr/>
        </p:nvCxnSpPr>
        <p:spPr>
          <a:xfrm rot="16200000" flipV="1">
            <a:off x="9983875" y="1821546"/>
            <a:ext cx="637043" cy="1554615"/>
          </a:xfrm>
          <a:prstGeom prst="bentConnector2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Diagonal Corners Rounded 65">
            <a:extLst>
              <a:ext uri="{FF2B5EF4-FFF2-40B4-BE49-F238E27FC236}">
                <a16:creationId xmlns:a16="http://schemas.microsoft.com/office/drawing/2014/main" id="{CDD4475B-B680-468E-8EF4-98AD4CF75708}"/>
              </a:ext>
            </a:extLst>
          </p:cNvPr>
          <p:cNvSpPr/>
          <p:nvPr/>
        </p:nvSpPr>
        <p:spPr>
          <a:xfrm>
            <a:off x="10269703" y="4949028"/>
            <a:ext cx="1620000" cy="540001"/>
          </a:xfrm>
          <a:prstGeom prst="round2DiagRect">
            <a:avLst/>
          </a:prstGeom>
          <a:solidFill>
            <a:srgbClr val="9042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/>
                <a:ea typeface="+mn-ea"/>
                <a:cs typeface="+mn-cs"/>
              </a:rPr>
              <a:t>My Care</a:t>
            </a:r>
          </a:p>
        </p:txBody>
      </p:sp>
    </p:spTree>
    <p:extLst>
      <p:ext uri="{BB962C8B-B14F-4D97-AF65-F5344CB8AC3E}">
        <p14:creationId xmlns:p14="http://schemas.microsoft.com/office/powerpoint/2010/main" val="2403516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2829-3884-08DD-2E47-BDFBF263C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Encompass &amp; Laboratories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BDA92-C12A-C628-EAC3-87D7335DC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18889" cy="4351339"/>
          </a:xfrm>
        </p:spPr>
        <p:txBody>
          <a:bodyPr lIns="91440" tIns="45720" rIns="91440" bIns="45720" anchor="t"/>
          <a:lstStyle/>
          <a:p>
            <a:pPr marL="455295" indent="-455295">
              <a:buFont typeface="Wingdings" panose="020B0604020202020204" pitchFamily="34" charset="0"/>
              <a:buChar char="v"/>
            </a:pPr>
            <a:r>
              <a:rPr lang="en-US" sz="2800" dirty="0">
                <a:cs typeface="Arial"/>
              </a:rPr>
              <a:t>NIPIMS project – </a:t>
            </a:r>
            <a:r>
              <a:rPr lang="en-US" sz="2800" err="1">
                <a:cs typeface="Arial"/>
              </a:rPr>
              <a:t>CliniSys</a:t>
            </a:r>
            <a:r>
              <a:rPr lang="en-US" sz="2800" dirty="0">
                <a:cs typeface="Arial"/>
              </a:rPr>
              <a:t> </a:t>
            </a:r>
            <a:r>
              <a:rPr lang="en-US" sz="2800" err="1">
                <a:cs typeface="Arial"/>
              </a:rPr>
              <a:t>WinPath</a:t>
            </a:r>
            <a:r>
              <a:rPr lang="en-US" sz="2800" dirty="0">
                <a:cs typeface="Arial"/>
              </a:rPr>
              <a:t> Enterprise</a:t>
            </a:r>
            <a:endParaRPr lang="en-US" sz="4000"/>
          </a:p>
          <a:p>
            <a:pPr marL="988695" lvl="1" indent="-379095">
              <a:buFont typeface="Wingdings" panose="020B0604020202020204" pitchFamily="34" charset="0"/>
              <a:buChar char="Ø"/>
            </a:pPr>
            <a:r>
              <a:rPr lang="en-US" sz="2400" dirty="0">
                <a:cs typeface="Arial"/>
              </a:rPr>
              <a:t>Place orders for lab tests within encompass</a:t>
            </a:r>
          </a:p>
          <a:p>
            <a:pPr marL="988695" lvl="1" indent="-379095">
              <a:buFont typeface="Wingdings" panose="020B0604020202020204" pitchFamily="34" charset="0"/>
              <a:buChar char="Ø"/>
            </a:pPr>
            <a:r>
              <a:rPr lang="en-US" sz="2400" dirty="0">
                <a:cs typeface="Arial"/>
              </a:rPr>
              <a:t>Scan patient barcode, acquire specimen, generate labels</a:t>
            </a:r>
          </a:p>
          <a:p>
            <a:pPr marL="988695" lvl="1" indent="-379095">
              <a:buFont typeface="Wingdings" panose="020B0604020202020204" pitchFamily="34" charset="0"/>
              <a:buChar char="Ø"/>
            </a:pPr>
            <a:r>
              <a:rPr lang="en-US" sz="2400" dirty="0">
                <a:cs typeface="Arial"/>
              </a:rPr>
              <a:t>Apply label to specimen, dispatch to lab</a:t>
            </a:r>
          </a:p>
          <a:p>
            <a:pPr marL="988695" lvl="1" indent="-379095">
              <a:buFont typeface="Wingdings" panose="020B0604020202020204" pitchFamily="34" charset="0"/>
              <a:buChar char="Ø"/>
            </a:pPr>
            <a:r>
              <a:rPr lang="en-US" sz="2400" dirty="0">
                <a:cs typeface="Arial"/>
              </a:rPr>
              <a:t>Data transfers from encompass --&gt; LIMS</a:t>
            </a:r>
          </a:p>
          <a:p>
            <a:pPr marL="988695" lvl="1" indent="-379095">
              <a:buFont typeface="Wingdings" panose="020B0604020202020204" pitchFamily="34" charset="0"/>
              <a:buChar char="Ø"/>
            </a:pPr>
            <a:r>
              <a:rPr lang="en-US" sz="2400" dirty="0">
                <a:cs typeface="Arial"/>
              </a:rPr>
              <a:t>Lab process sample, generate report</a:t>
            </a:r>
          </a:p>
          <a:p>
            <a:pPr marL="988695" lvl="1" indent="-379095">
              <a:buFont typeface="Wingdings" panose="020B0604020202020204" pitchFamily="34" charset="0"/>
              <a:buChar char="Ø"/>
            </a:pPr>
            <a:r>
              <a:rPr lang="en-US" sz="2400" dirty="0">
                <a:cs typeface="Arial"/>
              </a:rPr>
              <a:t>Report --&gt; encompass --&gt; </a:t>
            </a:r>
            <a:r>
              <a:rPr lang="en-US" sz="2400" err="1">
                <a:cs typeface="Arial"/>
              </a:rPr>
              <a:t>Inbasket</a:t>
            </a:r>
            <a:r>
              <a:rPr lang="en-US" sz="2400" dirty="0">
                <a:cs typeface="Arial"/>
              </a:rPr>
              <a:t>, Patient Record, </a:t>
            </a:r>
            <a:r>
              <a:rPr lang="en-US" sz="2400" err="1">
                <a:cs typeface="Arial"/>
              </a:rPr>
              <a:t>MyCare</a:t>
            </a:r>
            <a:r>
              <a:rPr lang="en-US" sz="2400" dirty="0">
                <a:cs typeface="Arial"/>
              </a:rPr>
              <a:t>*</a:t>
            </a:r>
          </a:p>
        </p:txBody>
      </p:sp>
      <p:pic>
        <p:nvPicPr>
          <p:cNvPr id="4" name="Picture 3" descr="A cat wearing glasses and a bow tie&#10;&#10;Description automatically generated">
            <a:extLst>
              <a:ext uri="{FF2B5EF4-FFF2-40B4-BE49-F238E27FC236}">
                <a16:creationId xmlns:a16="http://schemas.microsoft.com/office/drawing/2014/main" id="{3FA24C54-DD89-14B0-48EA-B36A433C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926" y="1823477"/>
            <a:ext cx="3492283" cy="33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and phone with text&#10;&#10;Description automatically generated">
            <a:extLst>
              <a:ext uri="{FF2B5EF4-FFF2-40B4-BE49-F238E27FC236}">
                <a16:creationId xmlns:a16="http://schemas.microsoft.com/office/drawing/2014/main" id="{E1C83BFC-A4B1-48D7-8A6A-1FFF1D20F3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688" y="1041326"/>
            <a:ext cx="4161519" cy="379820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6884E4-51E5-4B61-9A79-CD206012D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513" y="469900"/>
            <a:ext cx="8543925" cy="1023938"/>
          </a:xfrm>
        </p:spPr>
        <p:txBody>
          <a:bodyPr/>
          <a:lstStyle/>
          <a:p>
            <a:pPr defTabSz="609585" eaLnBrk="1" fontAlgn="auto" hangingPunct="1">
              <a:spcAft>
                <a:spcPts val="0"/>
              </a:spcAft>
              <a:defRPr/>
            </a:pPr>
            <a:r>
              <a:rPr lang="en-GB" sz="4400" b="1" dirty="0"/>
              <a:t>My Care – public info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199AF-FE85-46C3-9868-8133E9623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513" y="1336675"/>
            <a:ext cx="8301037" cy="5122863"/>
          </a:xfrm>
        </p:spPr>
        <p:txBody>
          <a:bodyPr/>
          <a:lstStyle/>
          <a:p>
            <a:pPr marL="452438" lvl="1" indent="-452438" defTabSz="609585" eaLnBrk="1" fontAlgn="auto" hangingPunct="1">
              <a:spcAft>
                <a:spcPts val="2400"/>
              </a:spcAft>
              <a:buFont typeface="Arial" panose="020B0604020202020204" pitchFamily="34" charset="0"/>
              <a:buChar char="•"/>
              <a:defRPr/>
            </a:pPr>
            <a:endParaRPr lang="en-GB" sz="2400" dirty="0"/>
          </a:p>
          <a:p>
            <a:pPr marL="800100" lvl="1" indent="-342900" defTabSz="609585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7F5FFD-ED3A-4AF9-AE5D-842EE44F54E1}"/>
              </a:ext>
            </a:extLst>
          </p:cNvPr>
          <p:cNvSpPr txBox="1">
            <a:spLocks/>
          </p:cNvSpPr>
          <p:nvPr/>
        </p:nvSpPr>
        <p:spPr bwMode="auto">
          <a:xfrm>
            <a:off x="838200" y="1397000"/>
            <a:ext cx="81153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5613" indent="-455613" algn="l" defTabSz="6080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3" indent="-379413" algn="l" defTabSz="6080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413" indent="-303213" algn="l" defTabSz="6080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013" indent="-303213" algn="l" defTabSz="6080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6813" algn="l" defTabSz="6080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5613" marR="0" lvl="0" indent="-455613" algn="l" defTabSz="6080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455613" marR="0" lvl="0" indent="-455613" algn="l" defTabSz="6080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 descr="A poster of a health care app&#10;&#10;Description automatically generated">
            <a:extLst>
              <a:ext uri="{FF2B5EF4-FFF2-40B4-BE49-F238E27FC236}">
                <a16:creationId xmlns:a16="http://schemas.microsoft.com/office/drawing/2014/main" id="{29B38136-0DE2-4930-93F1-294CDDAA75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47" y="1242785"/>
            <a:ext cx="2862835" cy="4045858"/>
          </a:xfrm>
          <a:prstGeom prst="rect">
            <a:avLst/>
          </a:prstGeom>
        </p:spPr>
      </p:pic>
      <p:pic>
        <p:nvPicPr>
          <p:cNvPr id="6" name="Picture 5" descr="A hand holding a phone&#10;&#10;Description automatically generated">
            <a:extLst>
              <a:ext uri="{FF2B5EF4-FFF2-40B4-BE49-F238E27FC236}">
                <a16:creationId xmlns:a16="http://schemas.microsoft.com/office/drawing/2014/main" id="{32B6ED1A-0FAA-45B4-A8F2-EC6D12260A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0484" y="4339235"/>
            <a:ext cx="4544786" cy="2503631"/>
          </a:xfrm>
          <a:prstGeom prst="rect">
            <a:avLst/>
          </a:prstGeom>
        </p:spPr>
      </p:pic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B1CD6BB5-9B71-43B1-923B-A1E40ADBAFF5}"/>
              </a:ext>
            </a:extLst>
          </p:cNvPr>
          <p:cNvSpPr/>
          <p:nvPr/>
        </p:nvSpPr>
        <p:spPr>
          <a:xfrm>
            <a:off x="10011516" y="5842228"/>
            <a:ext cx="2180484" cy="906442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0B9DB1F9-724A-401F-B6C1-F7C01AE95DC8}"/>
              </a:ext>
            </a:extLst>
          </p:cNvPr>
          <p:cNvSpPr/>
          <p:nvPr/>
        </p:nvSpPr>
        <p:spPr>
          <a:xfrm>
            <a:off x="7407668" y="3997507"/>
            <a:ext cx="4544786" cy="2462031"/>
          </a:xfrm>
          <a:prstGeom prst="wedgeEllipseCallo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aleway"/>
                <a:ea typeface="+mn-lt"/>
                <a:cs typeface="+mn-lt"/>
              </a:rPr>
              <a:t>As a service user, </a:t>
            </a:r>
            <a:r>
              <a:rPr lang="en-US" sz="1200" dirty="0" err="1">
                <a:solidFill>
                  <a:schemeClr val="tx1"/>
                </a:solidFill>
                <a:latin typeface="Raleway"/>
                <a:ea typeface="+mn-lt"/>
                <a:cs typeface="+mn-lt"/>
              </a:rPr>
              <a:t>MyCare</a:t>
            </a:r>
            <a:r>
              <a:rPr lang="en-US" sz="1200" dirty="0">
                <a:solidFill>
                  <a:schemeClr val="tx1"/>
                </a:solidFill>
                <a:latin typeface="Raleway"/>
                <a:ea typeface="+mn-lt"/>
                <a:cs typeface="+mn-lt"/>
              </a:rPr>
              <a:t> has been transformational. I am a patient in 3 Trusts and see consultants from multiple specialties. For 2 Trusts I have all my appointments, summaries and test results in one place. Furthermore, I have notifications of new messages / results and appointments. It is empowering as a patient to have an element of control but also to have the information I need relevant to my care. MD</a:t>
            </a:r>
            <a:endParaRPr lang="en-US" sz="1200" dirty="0">
              <a:solidFill>
                <a:schemeClr val="tx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59293332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092198" y="1920992"/>
            <a:ext cx="5845766" cy="439139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None/>
              <a:defRPr sz="2000"/>
            </a:pPr>
            <a:r>
              <a:t>MyChart Bedside</a:t>
            </a:r>
          </a:p>
          <a:p>
            <a:pPr marL="0" indent="0">
              <a:spcBef>
                <a:spcPts val="400"/>
              </a:spcBef>
              <a:buSzTx/>
              <a:buNone/>
              <a:defRPr sz="2000"/>
            </a:pPr>
            <a:r>
              <a:t>Multilingual support </a:t>
            </a:r>
          </a:p>
          <a:p>
            <a:pPr marL="0" indent="0">
              <a:spcBef>
                <a:spcPts val="400"/>
              </a:spcBef>
              <a:buSzTx/>
              <a:buNone/>
              <a:defRPr sz="2000"/>
            </a:pPr>
            <a:r>
              <a:t>Patient photos </a:t>
            </a:r>
          </a:p>
          <a:p>
            <a:pPr marL="0" indent="0">
              <a:spcBef>
                <a:spcPts val="400"/>
              </a:spcBef>
              <a:buSzTx/>
              <a:buNone/>
              <a:defRPr sz="2000"/>
            </a:pPr>
            <a:r>
              <a:t>Integrated video visits </a:t>
            </a:r>
          </a:p>
          <a:p>
            <a:pPr marL="0" indent="0">
              <a:spcBef>
                <a:spcPts val="400"/>
              </a:spcBef>
              <a:buSzTx/>
              <a:buNone/>
              <a:defRPr sz="2000"/>
            </a:pPr>
            <a:r>
              <a:t>Patient-Initiated Messaging 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 </a:t>
            </a:r>
          </a:p>
          <a:p>
            <a:pPr marL="0" indent="0">
              <a:spcBef>
                <a:spcPts val="400"/>
              </a:spcBef>
              <a:buSzTx/>
              <a:buNone/>
              <a:defRPr sz="2000"/>
            </a:pPr>
            <a:r>
              <a:t>Medication renewal </a:t>
            </a:r>
          </a:p>
          <a:p>
            <a:pPr marL="0" indent="0">
              <a:spcBef>
                <a:spcPts val="400"/>
              </a:spcBef>
              <a:buSzTx/>
              <a:buNone/>
              <a:defRPr sz="2000"/>
            </a:pPr>
            <a:r>
              <a:t>Direct scheduling, Ticket Scheduling, Fast-Pass &amp; appointment requests </a:t>
            </a:r>
          </a:p>
          <a:p>
            <a:pPr marL="0" indent="0">
              <a:spcBef>
                <a:spcPts val="400"/>
              </a:spcBef>
              <a:buSzTx/>
              <a:buNone/>
              <a:defRPr sz="2000"/>
            </a:pPr>
            <a:r>
              <a:t>Appointment confirmation (requires text vendor)</a:t>
            </a:r>
          </a:p>
          <a:p>
            <a:pPr marL="0" indent="0">
              <a:buSzTx/>
              <a:buNone/>
              <a:defRPr sz="2000"/>
            </a:pPr>
            <a:r>
              <a:t>Appointment cancellation for follow up visits</a:t>
            </a:r>
            <a:r>
              <a:rPr sz="2400"/>
              <a:t> </a:t>
            </a:r>
          </a:p>
        </p:txBody>
      </p:sp>
      <p:sp>
        <p:nvSpPr>
          <p:cNvPr id="535" name="Title 1"/>
          <p:cNvSpPr txBox="1"/>
          <p:nvPr/>
        </p:nvSpPr>
        <p:spPr>
          <a:xfrm>
            <a:off x="728665" y="396029"/>
            <a:ext cx="7385571" cy="1353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>
              <a:lnSpc>
                <a:spcPct val="90000"/>
              </a:lnSpc>
              <a:defRPr sz="3200" b="1">
                <a:solidFill>
                  <a:srgbClr val="25378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/>
              <a:t>Potential for </a:t>
            </a:r>
            <a:r>
              <a:rPr lang="en-GB" err="1"/>
              <a:t>MyCare</a:t>
            </a:r>
            <a:r>
              <a:rPr lang="en-GB"/>
              <a:t> in </a:t>
            </a:r>
            <a:r>
              <a:rPr lang="en-GB" err="1"/>
              <a:t>N.Ireland</a:t>
            </a:r>
            <a:r>
              <a:rPr/>
              <a:t/>
            </a:r>
            <a:br>
              <a:rPr/>
            </a:br>
            <a:r>
              <a:rPr sz="2200">
                <a:solidFill>
                  <a:srgbClr val="253785"/>
                </a:solidFill>
              </a:rPr>
              <a:t>The features below are not available in </a:t>
            </a:r>
            <a:r>
              <a:rPr sz="2200" err="1">
                <a:solidFill>
                  <a:srgbClr val="253785"/>
                </a:solidFill>
              </a:rPr>
              <a:t>MyCare</a:t>
            </a:r>
            <a:r>
              <a:rPr sz="2200">
                <a:solidFill>
                  <a:srgbClr val="253785"/>
                </a:solidFill>
              </a:rPr>
              <a:t> but are often enabled in similar organizations </a:t>
            </a:r>
          </a:p>
        </p:txBody>
      </p:sp>
      <p:pic>
        <p:nvPicPr>
          <p:cNvPr id="536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27" y="1928185"/>
            <a:ext cx="255084" cy="24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Picture 3" descr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26" y="2287321"/>
            <a:ext cx="255084" cy="24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Picture 5" descr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27" y="2698662"/>
            <a:ext cx="255084" cy="24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26" y="3072370"/>
            <a:ext cx="255084" cy="24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Picture 7" descr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26" y="3426235"/>
            <a:ext cx="255084" cy="24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Picture 8" descr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27" y="3836544"/>
            <a:ext cx="255084" cy="24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Picture 9" descr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26" y="4197746"/>
            <a:ext cx="255084" cy="24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Picture 10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27" y="4838277"/>
            <a:ext cx="255084" cy="24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Picture 11" descr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26" y="5348035"/>
            <a:ext cx="255084" cy="246710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TextBox 12"/>
          <p:cNvSpPr txBox="1"/>
          <p:nvPr/>
        </p:nvSpPr>
        <p:spPr>
          <a:xfrm>
            <a:off x="7297277" y="1683099"/>
            <a:ext cx="4468838" cy="3847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Patient Reported Outcomes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Research study recruitment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Document E-Signature 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E-Consults </a:t>
            </a:r>
          </a:p>
          <a:p>
            <a:pPr>
              <a:lnSpc>
                <a:spcPct val="150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  Patient home monitoring / Patient-entered flowsheets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MyChart Applications (self-referrals)</a:t>
            </a:r>
          </a:p>
          <a:p>
            <a:pPr>
              <a:lnSpc>
                <a:spcPct val="150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 Care companion </a:t>
            </a:r>
          </a:p>
        </p:txBody>
      </p:sp>
      <p:pic>
        <p:nvPicPr>
          <p:cNvPr id="546" name="Picture 13" descr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492" y="2288250"/>
            <a:ext cx="255084" cy="24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Picture 14" descr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491" y="2748799"/>
            <a:ext cx="255084" cy="24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Picture 15" descr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492" y="3234470"/>
            <a:ext cx="255084" cy="24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Picture 16" descr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491" y="3674135"/>
            <a:ext cx="255084" cy="24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Picture 17" descr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491" y="4632864"/>
            <a:ext cx="255084" cy="24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Picture 19" descr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491" y="1827700"/>
            <a:ext cx="255084" cy="24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Picture 21" descr="Picture 2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492" y="5563784"/>
            <a:ext cx="255084" cy="246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2_Normal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Normal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Encompass">
  <a:themeElements>
    <a:clrScheme name="encompass">
      <a:dk1>
        <a:sysClr val="windowText" lastClr="000000"/>
      </a:dk1>
      <a:lt1>
        <a:sysClr val="window" lastClr="FFFFFF"/>
      </a:lt1>
      <a:dk2>
        <a:srgbClr val="253786"/>
      </a:dk2>
      <a:lt2>
        <a:srgbClr val="FFFFFF"/>
      </a:lt2>
      <a:accent1>
        <a:srgbClr val="904292"/>
      </a:accent1>
      <a:accent2>
        <a:srgbClr val="57368C"/>
      </a:accent2>
      <a:accent3>
        <a:srgbClr val="253786"/>
      </a:accent3>
      <a:accent4>
        <a:srgbClr val="2164B4"/>
      </a:accent4>
      <a:accent5>
        <a:srgbClr val="1D9DD9"/>
      </a:accent5>
      <a:accent6>
        <a:srgbClr val="E833BF"/>
      </a:accent6>
      <a:hlink>
        <a:srgbClr val="253786"/>
      </a:hlink>
      <a:folHlink>
        <a:srgbClr val="1D9DD9"/>
      </a:folHlink>
    </a:clrScheme>
    <a:fontScheme name="Raleway">
      <a:majorFont>
        <a:latin typeface="Raleway Bold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ncompass" id="{D6A49B61-12B6-48B3-9439-3BB14BC99C88}" vid="{FF74681D-7EE2-4FFC-A82B-A491877BDDD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Encompass">
  <a:themeElements>
    <a:clrScheme name="encompass">
      <a:dk1>
        <a:sysClr val="windowText" lastClr="000000"/>
      </a:dk1>
      <a:lt1>
        <a:sysClr val="window" lastClr="FFFFFF"/>
      </a:lt1>
      <a:dk2>
        <a:srgbClr val="253786"/>
      </a:dk2>
      <a:lt2>
        <a:srgbClr val="FFFFFF"/>
      </a:lt2>
      <a:accent1>
        <a:srgbClr val="904292"/>
      </a:accent1>
      <a:accent2>
        <a:srgbClr val="57368C"/>
      </a:accent2>
      <a:accent3>
        <a:srgbClr val="253786"/>
      </a:accent3>
      <a:accent4>
        <a:srgbClr val="2164B4"/>
      </a:accent4>
      <a:accent5>
        <a:srgbClr val="1D9DD9"/>
      </a:accent5>
      <a:accent6>
        <a:srgbClr val="E833BF"/>
      </a:accent6>
      <a:hlink>
        <a:srgbClr val="253786"/>
      </a:hlink>
      <a:folHlink>
        <a:srgbClr val="1D9D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ncompass" id="{CD593382-2311-445C-8624-2797324D5D97}" vid="{C72482EA-57C7-4A7E-B456-F74DBAA3D560}"/>
    </a:ext>
  </a:extLst>
</a:theme>
</file>

<file path=ppt/theme/theme6.xml><?xml version="1.0" encoding="utf-8"?>
<a:theme xmlns:a="http://schemas.openxmlformats.org/drawingml/2006/main" name="11_Normal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Normal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_Normal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2_Normal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51ff6f4-caff-4dcd-b51e-b226a3c4d5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5A7226375F4E42A50C9B13BD955D35" ma:contentTypeVersion="18" ma:contentTypeDescription="Create a new document." ma:contentTypeScope="" ma:versionID="b611cc9577659e5928eaab864e1977c0">
  <xsd:schema xmlns:xsd="http://www.w3.org/2001/XMLSchema" xmlns:xs="http://www.w3.org/2001/XMLSchema" xmlns:p="http://schemas.microsoft.com/office/2006/metadata/properties" xmlns:ns3="b200a0b9-2f6a-43c0-b6f1-bfb4d8c7344d" xmlns:ns4="b51ff6f4-caff-4dcd-b51e-b226a3c4d53f" targetNamespace="http://schemas.microsoft.com/office/2006/metadata/properties" ma:root="true" ma:fieldsID="9cf6f051158410764cb6a844e02adc2c" ns3:_="" ns4:_="">
    <xsd:import namespace="b200a0b9-2f6a-43c0-b6f1-bfb4d8c7344d"/>
    <xsd:import namespace="b51ff6f4-caff-4dcd-b51e-b226a3c4d53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0a0b9-2f6a-43c0-b6f1-bfb4d8c734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ff6f4-caff-4dcd-b51e-b226a3c4d5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70EBAD-5DD4-4FED-A9DC-5D69BB22C4B0}">
  <ds:schemaRefs>
    <ds:schemaRef ds:uri="http://schemas.microsoft.com/office/infopath/2007/PartnerControls"/>
    <ds:schemaRef ds:uri="b51ff6f4-caff-4dcd-b51e-b226a3c4d53f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b200a0b9-2f6a-43c0-b6f1-bfb4d8c7344d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0007240-A534-4917-BB50-630EF1A71E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207C5-2969-4016-BD11-71D335E847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00a0b9-2f6a-43c0-b6f1-bfb4d8c7344d"/>
    <ds:schemaRef ds:uri="b51ff6f4-caff-4dcd-b51e-b226a3c4d5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2934</TotalTime>
  <Words>942</Words>
  <Application>Microsoft Office PowerPoint</Application>
  <PresentationFormat>Widescreen</PresentationFormat>
  <Paragraphs>176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15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Gotham Bold</vt:lpstr>
      <vt:lpstr>Raleway</vt:lpstr>
      <vt:lpstr>Raleway Bold</vt:lpstr>
      <vt:lpstr>Times New Roman</vt:lpstr>
      <vt:lpstr>Times Roman</vt:lpstr>
      <vt:lpstr>Wingdings</vt:lpstr>
      <vt:lpstr>Title Slide</vt:lpstr>
      <vt:lpstr>10_Normal Slide</vt:lpstr>
      <vt:lpstr>Encompass</vt:lpstr>
      <vt:lpstr>Office Theme</vt:lpstr>
      <vt:lpstr>1_Encompass</vt:lpstr>
      <vt:lpstr>11_Normal Slide</vt:lpstr>
      <vt:lpstr>Normal Slide</vt:lpstr>
      <vt:lpstr>1_Normal Slide</vt:lpstr>
      <vt:lpstr>12_Normal Slide</vt:lpstr>
      <vt:lpstr>2_Normal Slide</vt:lpstr>
      <vt:lpstr>PowerPoint Presentation</vt:lpstr>
      <vt:lpstr>Introduction</vt:lpstr>
      <vt:lpstr>Functional Scope</vt:lpstr>
      <vt:lpstr>Our partner - Epic</vt:lpstr>
      <vt:lpstr>PowerPoint Presentation</vt:lpstr>
      <vt:lpstr>PowerPoint Presentation</vt:lpstr>
      <vt:lpstr>Encompass &amp; Laboratories</vt:lpstr>
      <vt:lpstr>PowerPoint Presentation</vt:lpstr>
      <vt:lpstr>PowerPoint Presentation</vt:lpstr>
      <vt:lpstr>PowerPoint Presentation</vt:lpstr>
      <vt:lpstr>encompass – Making the system your own </vt:lpstr>
      <vt:lpstr>Personalising encompass for your clinical practice</vt:lpstr>
      <vt:lpstr>Supporting colleagues who are struggling</vt:lpstr>
      <vt:lpstr>It takes a village...</vt:lpstr>
      <vt:lpstr>PowerPoint Presentation</vt:lpstr>
    </vt:vector>
  </TitlesOfParts>
  <Company>HSC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Angela Mooney</dc:creator>
  <cp:lastModifiedBy>McKee, Shane</cp:lastModifiedBy>
  <cp:revision>296</cp:revision>
  <dcterms:created xsi:type="dcterms:W3CDTF">2019-06-05T14:35:40Z</dcterms:created>
  <dcterms:modified xsi:type="dcterms:W3CDTF">2024-09-19T07:43:08Z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0x0101007F5A7226375F4E42A50C9B13BD955D35</vt:lpwstr>
  </property>
  <property fmtid="{D5CDD505-2E9C-101B-9397-08002B2CF9AE}" pid="3" name="Speciality Area0">
    <vt:lpwstr/>
  </property>
  <property fmtid="{D5CDD505-2E9C-101B-9397-08002B2CF9AE}" pid="4" name="Application Area">
    <vt:lpwstr/>
  </property>
  <property fmtid="{D5CDD505-2E9C-101B-9397-08002B2CF9AE}" pid="5" name="Work Area">
    <vt:lpwstr>35;#Programme Management|18d9f2f5-ddf9-4311-956a-ce2f8e22c5e5;#201;#New Start Documents|b9af1887-f761-4170-8bf3-59b00bdc2136</vt:lpwstr>
  </property>
  <property fmtid="{D5CDD505-2E9C-101B-9397-08002B2CF9AE}" pid="6" name="Functional Area">
    <vt:lpwstr/>
  </property>
  <property fmtid="{D5CDD505-2E9C-101B-9397-08002B2CF9AE}" pid="7" name="Document Type0">
    <vt:lpwstr>28;#Presentation|f98b7d75-181c-4fb1-9a76-303d6428fd18;#18;#Template|37196250-1b7e-4650-856a-4e09f8398284</vt:lpwstr>
  </property>
  <property fmtid="{D5CDD505-2E9C-101B-9397-08002B2CF9AE}" pid="8" name="Project Name">
    <vt:lpwstr/>
  </property>
  <property fmtid="{D5CDD505-2E9C-101B-9397-08002B2CF9AE}" pid="9" name="Related document(s)">
    <vt:lpwstr>, </vt:lpwstr>
  </property>
  <property fmtid="{D5CDD505-2E9C-101B-9397-08002B2CF9AE}" pid="10" name="Shareable?">
    <vt:lpwstr>Yes</vt:lpwstr>
  </property>
  <property fmtid="{D5CDD505-2E9C-101B-9397-08002B2CF9AE}" pid="11" name="Confidential Document Uploaded">
    <vt:lpwstr>, </vt:lpwstr>
  </property>
  <property fmtid="{D5CDD505-2E9C-101B-9397-08002B2CF9AE}" pid="12" name="Date of last review">
    <vt:filetime>2021-05-11T13:09:50Z</vt:filetime>
  </property>
  <property fmtid="{D5CDD505-2E9C-101B-9397-08002B2CF9AE}" pid="13" name="f6a8f0dc84a5492b9df5373f4798340e">
    <vt:lpwstr/>
  </property>
  <property fmtid="{D5CDD505-2E9C-101B-9397-08002B2CF9AE}" pid="14" name="af0619111cf24447a6c60ee7ab141fe0">
    <vt:lpwstr/>
  </property>
  <property fmtid="{D5CDD505-2E9C-101B-9397-08002B2CF9AE}" pid="15" name="b56eeee4f67c44fa949be230cf6ae5cc">
    <vt:lpwstr/>
  </property>
  <property fmtid="{D5CDD505-2E9C-101B-9397-08002B2CF9AE}" pid="16" name="ob5c4fed06e9449ebc2918b295cfad7c">
    <vt:lpwstr/>
  </property>
</Properties>
</file>